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37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8995B-357D-4F44-A4E2-A0C09F37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D2FF3-4CEB-4C49-BBF6-0286EC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活動：李延恩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指導老師：陳韋叡 組長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BEBA-4B14-450D-BB23-005BB94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相見歡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E6010-671D-4BF7-A95B-76094895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上學期：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相見歡 </a:t>
            </a:r>
            <a:r>
              <a:rPr lang="en-US" altLang="zh-TW"/>
              <a:t>+</a:t>
            </a:r>
            <a:r>
              <a:rPr lang="zh-TW" altLang="en-US"/>
              <a:t> 程式語言介紹 </a:t>
            </a:r>
            <a:r>
              <a:rPr lang="en-US" altLang="zh-TW"/>
              <a:t>+</a:t>
            </a:r>
            <a:r>
              <a:rPr lang="zh-TW" altLang="en-US"/>
              <a:t> 編輯器介紹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基本資料型態 </a:t>
            </a:r>
            <a:r>
              <a:rPr lang="en-US" altLang="zh-TW"/>
              <a:t>+</a:t>
            </a:r>
            <a:r>
              <a:rPr lang="zh-TW" altLang="en-US"/>
              <a:t> 基本輸入輸出 </a:t>
            </a:r>
            <a:r>
              <a:rPr lang="en-US" altLang="zh-TW"/>
              <a:t>+ IntelliJ IDEA</a:t>
            </a:r>
            <a:endParaRPr lang="zh-TW" altLang="en-US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條件 </a:t>
            </a:r>
            <a:r>
              <a:rPr lang="en-US" altLang="zh-TW"/>
              <a:t>+</a:t>
            </a:r>
            <a:r>
              <a:rPr lang="zh-TW" altLang="en-US"/>
              <a:t> 迴圈 </a:t>
            </a:r>
            <a:r>
              <a:rPr lang="en-US" altLang="zh-TW"/>
              <a:t>+</a:t>
            </a:r>
            <a:r>
              <a:rPr lang="zh-TW" altLang="en-US"/>
              <a:t> 方法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OOP</a:t>
            </a:r>
            <a:r>
              <a:rPr lang="zh-TW" altLang="en-US"/>
              <a:t> 介紹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Interface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Git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Github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try-catch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Exception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Kahoot</a:t>
            </a:r>
            <a:r>
              <a:rPr lang="zh-TW" altLang="en-US"/>
              <a:t> 大賽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BBA8A-BC3B-4CD8-A3F7-9B1C284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8E28-A6B0-47FC-8560-CBE8AB0E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下學期：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JRE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JDK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虛擬機介紹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電腦結構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Lambda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串流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Maven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專案發表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763965"/>
      </p:ext>
    </p:extLst>
  </p:cSld>
  <p:clrMapOvr>
    <a:masterClrMapping/>
  </p:clrMapOvr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485</TotalTime>
  <Words>150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基本事項</vt:lpstr>
      <vt:lpstr>群組</vt:lpstr>
      <vt:lpstr>社團幹部</vt:lpstr>
      <vt:lpstr>相見歡</vt:lpstr>
      <vt:lpstr>課程大綱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01_基本事項+程式語言介紹</dc:title>
  <dc:creator>TYIC</dc:creator>
  <cp:lastModifiedBy>Jacky Chiu</cp:lastModifiedBy>
  <cp:revision>100</cp:revision>
  <dcterms:created xsi:type="dcterms:W3CDTF">2024-04-26T12:14:03Z</dcterms:created>
  <dcterms:modified xsi:type="dcterms:W3CDTF">2024-07-15T14:31:40Z</dcterms:modified>
</cp:coreProperties>
</file>