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1881</TotalTime>
  <Words>993</Words>
  <Application>Microsoft Office PowerPoint</Application>
  <PresentationFormat>寬螢幕</PresentationFormat>
  <Paragraphs>142</Paragraphs>
  <Slides>5</Slides>
  <Notes>3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658</cp:revision>
  <dcterms:created xsi:type="dcterms:W3CDTF">2024-04-26T13:08:09Z</dcterms:created>
  <dcterms:modified xsi:type="dcterms:W3CDTF">2024-07-15T14:56:46Z</dcterms:modified>
</cp:coreProperties>
</file>