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311" r:id="rId3"/>
    <p:sldId id="257" r:id="rId4"/>
    <p:sldId id="258" r:id="rId5"/>
    <p:sldId id="259" r:id="rId6"/>
    <p:sldId id="261" r:id="rId7"/>
    <p:sldId id="260" r:id="rId8"/>
    <p:sldId id="263" r:id="rId9"/>
    <p:sldId id="262" r:id="rId10"/>
    <p:sldId id="264" r:id="rId11"/>
    <p:sldId id="266" r:id="rId12"/>
    <p:sldId id="265" r:id="rId13"/>
    <p:sldId id="267" r:id="rId14"/>
    <p:sldId id="278" r:id="rId15"/>
    <p:sldId id="268" r:id="rId16"/>
    <p:sldId id="270" r:id="rId17"/>
    <p:sldId id="271" r:id="rId18"/>
    <p:sldId id="269" r:id="rId19"/>
    <p:sldId id="272" r:id="rId20"/>
    <p:sldId id="277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2497</TotalTime>
  <Words>4118</Words>
  <Application>Microsoft Office PowerPoint</Application>
  <PresentationFormat>寬螢幕</PresentationFormat>
  <Paragraphs>290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微軟正黑體 Light</vt:lpstr>
      <vt:lpstr>Arial</vt:lpstr>
      <vt:lpstr>Calibri</vt:lpstr>
      <vt:lpstr>Consolas</vt:lpstr>
      <vt:lpstr>JetBrains Mono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作用域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482</cp:revision>
  <dcterms:created xsi:type="dcterms:W3CDTF">2024-07-12T16:14:45Z</dcterms:created>
  <dcterms:modified xsi:type="dcterms:W3CDTF">2024-10-18T14:15:44Z</dcterms:modified>
</cp:coreProperties>
</file>