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66480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9601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336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693649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74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90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296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3414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739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2845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487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682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7DD-07E4-46D3-8912-1A6B654C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0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B39AD-AAA1-4B63-AD8D-B954B89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題目練習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A9E33C-6D0E-4C1D-AD54-2621A773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583516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FB0F6-ADCA-482B-AD8B-64BA94D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20A8-0655-49B3-BC59-24FA3D6C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144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</TotalTime>
  <Words>7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Consolas</vt:lpstr>
      <vt:lpstr>TYIC</vt:lpstr>
      <vt:lpstr>題目練習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00_題目練習</dc:title>
  <dc:creator>TYIC</dc:creator>
  <cp:lastModifiedBy>Jacky Chiu</cp:lastModifiedBy>
  <cp:revision>3</cp:revision>
  <dcterms:created xsi:type="dcterms:W3CDTF">2024-07-19T15:53:36Z</dcterms:created>
  <dcterms:modified xsi:type="dcterms:W3CDTF">2024-07-21T00:08:45Z</dcterms:modified>
</cp:coreProperties>
</file>