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 </a:t>
            </a:r>
            <a:r>
              <a:rPr lang="en-US" altLang="zh-TW" sz="2400">
                <a:solidFill>
                  <a:srgbClr val="92D050"/>
                </a:solidFill>
              </a:rPr>
              <a:t>FACING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屬性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92D05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water_feeder.png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391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59997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605999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3162836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影片連結：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1103</TotalTime>
  <Words>3471</Words>
  <Application>Microsoft Office PowerPoint</Application>
  <PresentationFormat>寬螢幕</PresentationFormat>
  <Paragraphs>213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Myster;TYIC</dc:creator>
  <cp:lastModifiedBy>Myster</cp:lastModifiedBy>
  <cp:revision>539</cp:revision>
  <dcterms:created xsi:type="dcterms:W3CDTF">2025-02-16T09:29:06Z</dcterms:created>
  <dcterms:modified xsi:type="dcterms:W3CDTF">2025-02-24T15:01:17Z</dcterms:modified>
</cp:coreProperties>
</file>