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0" r:id="rId13"/>
    <p:sldId id="282" r:id="rId14"/>
    <p:sldId id="283" r:id="rId15"/>
    <p:sldId id="281" r:id="rId16"/>
    <p:sldId id="289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297" r:id="rId37"/>
    <p:sldId id="298" r:id="rId38"/>
    <p:sldId id="299" r:id="rId39"/>
    <p:sldId id="301" r:id="rId40"/>
    <p:sldId id="302" r:id="rId41"/>
    <p:sldId id="300" r:id="rId42"/>
    <p:sldId id="30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99CCFF"/>
    <a:srgbClr val="C68869"/>
    <a:srgbClr val="BCBEC4"/>
    <a:srgbClr val="CCFFCC"/>
    <a:srgbClr val="6AAB73"/>
    <a:srgbClr val="FFCC66"/>
    <a:srgbClr val="3F3F3F"/>
    <a:srgbClr val="B2B4BA"/>
    <a:srgbClr val="8B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/>
              <a:t>Unicode</a:t>
            </a:r>
            <a:r>
              <a:rPr lang="zh-TW" altLang="en-US"/>
              <a:t> 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0"/>
            <a:ext cx="11595847" cy="2212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第一種只是宣告變數，沒有初始化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，使用前一定要初始化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兩種都是陳述式，所以皆須單獨一行，且結尾須有個分號</a:t>
            </a:r>
            <a:endParaRPr lang="en-US" altLang="zh-TW" sz="2400"/>
          </a:p>
          <a:p>
            <a:r>
              <a:rPr lang="zh-TW" altLang="en-US" sz="2400"/>
              <a:t>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85431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85431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如果在程式碼中碰到運算，會先把運算完成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Unix</a:t>
            </a:r>
            <a:r>
              <a:rPr lang="zh-TW" altLang="en-US"/>
              <a:t> 及類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3066</TotalTime>
  <Words>5914</Words>
  <Application>Microsoft Office PowerPoint</Application>
  <PresentationFormat>寬螢幕</PresentationFormat>
  <Paragraphs>669</Paragraphs>
  <Slides>42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基本輸出</vt:lpstr>
      <vt:lpstr>字串</vt:lpstr>
      <vt:lpstr>字串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1427</cp:revision>
  <dcterms:created xsi:type="dcterms:W3CDTF">2024-07-05T16:51:58Z</dcterms:created>
  <dcterms:modified xsi:type="dcterms:W3CDTF">2024-07-12T06:21:27Z</dcterms:modified>
</cp:coreProperties>
</file>