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73" r:id="rId2"/>
    <p:sldId id="274" r:id="rId3"/>
    <p:sldId id="277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19564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96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7675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720183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978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681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800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8885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873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208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041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0237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2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49" r:id="rId13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4211641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631428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5224011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5344639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6071258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3867986" y="4922351"/>
            <a:ext cx="1356025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7493655" y="3917934"/>
            <a:ext cx="1006466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flipH="1" flipV="1">
            <a:off x="3835184" y="2205199"/>
            <a:ext cx="2236074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500121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647476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724095" y="1510050"/>
            <a:ext cx="10692050" cy="4908328"/>
            <a:chOff x="724095" y="1759431"/>
            <a:chExt cx="10692050" cy="4908328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724095" y="1759431"/>
              <a:ext cx="10692050" cy="4883394"/>
              <a:chOff x="724095" y="1759431"/>
              <a:chExt cx="10692050" cy="4883394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724095" y="2163040"/>
                <a:ext cx="10692049" cy="3749445"/>
                <a:chOff x="1487047" y="1846886"/>
                <a:chExt cx="9541170" cy="3345859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304512" y="175943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594793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631245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711249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1887</TotalTime>
  <Words>904</Words>
  <Application>Microsoft Office PowerPoint</Application>
  <PresentationFormat>寬螢幕</PresentationFormat>
  <Paragraphs>125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Myster</cp:lastModifiedBy>
  <cp:revision>673</cp:revision>
  <dcterms:created xsi:type="dcterms:W3CDTF">2024-04-26T13:08:09Z</dcterms:created>
  <dcterms:modified xsi:type="dcterms:W3CDTF">2024-12-12T13:56:54Z</dcterms:modified>
</cp:coreProperties>
</file>