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330" r:id="rId3"/>
    <p:sldId id="333" r:id="rId4"/>
    <p:sldId id="332" r:id="rId5"/>
    <p:sldId id="328" r:id="rId6"/>
    <p:sldId id="326" r:id="rId7"/>
    <p:sldId id="329" r:id="rId8"/>
    <p:sldId id="336" r:id="rId9"/>
    <p:sldId id="337" r:id="rId10"/>
    <p:sldId id="338" r:id="rId11"/>
    <p:sldId id="339" r:id="rId12"/>
    <p:sldId id="334" r:id="rId13"/>
    <p:sldId id="340" r:id="rId14"/>
    <p:sldId id="342" r:id="rId15"/>
    <p:sldId id="343" r:id="rId16"/>
    <p:sldId id="344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yster" initials="Myster" lastIdx="1" clrIdx="0">
    <p:extLst>
      <p:ext uri="{19B8F6BF-5375-455C-9EA6-DF929625EA0E}">
        <p15:presenceInfo xmlns:p15="http://schemas.microsoft.com/office/powerpoint/2012/main" userId="Myst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CC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487" autoAdjust="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2B6452-9A32-4D93-BCB7-274D611E7416}" type="datetimeFigureOut">
              <a:rPr lang="zh-TW" altLang="en-US" smtClean="0"/>
              <a:t>2024/12/9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993E80-3546-4266-BC64-096EB0612D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2136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993E80-3546-4266-BC64-096EB0612D06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7252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993E80-3546-4266-BC64-096EB0612D06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2335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1375220360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1934465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2328509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8723720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4B695-0D80-4096-93DE-9590ADEEBD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59843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ransition spd="slow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91_dsa_advanced/91_search/src/Main1.java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SHIC/Java_Code/blob/main/91_dsa_advanced/91_sort/src/Main1.java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usfca.edu/~galles/visualization/RedBlack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CBE54B-51F9-4E6B-8BA9-83E8B5C2E2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8188" y="1122363"/>
            <a:ext cx="10255624" cy="2387600"/>
          </a:xfrm>
        </p:spPr>
        <p:txBody>
          <a:bodyPr/>
          <a:lstStyle/>
          <a:p>
            <a:r>
              <a:rPr lang="zh-TW" altLang="en-US"/>
              <a:t>補充：進階資料結構與演算法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7608767-FB40-4B27-818A-B7912B57CD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1779963104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矩形 247">
            <a:extLst>
              <a:ext uri="{FF2B5EF4-FFF2-40B4-BE49-F238E27FC236}">
                <a16:creationId xmlns:a16="http://schemas.microsoft.com/office/drawing/2014/main" id="{059A4619-FCA0-48C3-9CEE-46DA81CFFA7A}"/>
              </a:ext>
            </a:extLst>
          </p:cNvPr>
          <p:cNvSpPr/>
          <p:nvPr/>
        </p:nvSpPr>
        <p:spPr>
          <a:xfrm>
            <a:off x="10032266" y="3842842"/>
            <a:ext cx="824753" cy="412376"/>
          </a:xfrm>
          <a:prstGeom prst="rect">
            <a:avLst/>
          </a:prstGeom>
          <a:solidFill>
            <a:srgbClr val="FFFF99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3</a:t>
            </a:r>
            <a:endParaRPr lang="zh-TW" altLang="en-US" sz="2000">
              <a:solidFill>
                <a:srgbClr val="00B0F0"/>
              </a:solidFill>
            </a:endParaRPr>
          </a:p>
        </p:txBody>
      </p:sp>
      <p:sp>
        <p:nvSpPr>
          <p:cNvPr id="249" name="矩形 248">
            <a:extLst>
              <a:ext uri="{FF2B5EF4-FFF2-40B4-BE49-F238E27FC236}">
                <a16:creationId xmlns:a16="http://schemas.microsoft.com/office/drawing/2014/main" id="{83BAC726-119E-4CF4-A3DE-736C3313E743}"/>
              </a:ext>
            </a:extLst>
          </p:cNvPr>
          <p:cNvSpPr/>
          <p:nvPr/>
        </p:nvSpPr>
        <p:spPr>
          <a:xfrm>
            <a:off x="7443705" y="3842842"/>
            <a:ext cx="824753" cy="412376"/>
          </a:xfrm>
          <a:prstGeom prst="rect">
            <a:avLst/>
          </a:prstGeom>
          <a:solidFill>
            <a:srgbClr val="FFFF99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1</a:t>
            </a:r>
            <a:endParaRPr lang="zh-TW" altLang="en-US" sz="2000">
              <a:solidFill>
                <a:srgbClr val="00B0F0"/>
              </a:solidFill>
            </a:endParaRPr>
          </a:p>
        </p:txBody>
      </p:sp>
      <p:sp>
        <p:nvSpPr>
          <p:cNvPr id="250" name="矩形 249">
            <a:extLst>
              <a:ext uri="{FF2B5EF4-FFF2-40B4-BE49-F238E27FC236}">
                <a16:creationId xmlns:a16="http://schemas.microsoft.com/office/drawing/2014/main" id="{DB683D00-5B9E-47AF-AB08-95316850C814}"/>
              </a:ext>
            </a:extLst>
          </p:cNvPr>
          <p:cNvSpPr/>
          <p:nvPr/>
        </p:nvSpPr>
        <p:spPr>
          <a:xfrm>
            <a:off x="8537401" y="3842842"/>
            <a:ext cx="824753" cy="412376"/>
          </a:xfrm>
          <a:prstGeom prst="rect">
            <a:avLst/>
          </a:prstGeom>
          <a:solidFill>
            <a:srgbClr val="FFFF99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5</a:t>
            </a:r>
            <a:endParaRPr lang="zh-TW" altLang="en-US" sz="2000">
              <a:solidFill>
                <a:srgbClr val="00B0F0"/>
              </a:solidFill>
            </a:endParaRPr>
          </a:p>
        </p:txBody>
      </p:sp>
      <p:sp>
        <p:nvSpPr>
          <p:cNvPr id="251" name="矩形 250">
            <a:extLst>
              <a:ext uri="{FF2B5EF4-FFF2-40B4-BE49-F238E27FC236}">
                <a16:creationId xmlns:a16="http://schemas.microsoft.com/office/drawing/2014/main" id="{F0BD646A-166F-41AF-9C2D-484E5276F751}"/>
              </a:ext>
            </a:extLst>
          </p:cNvPr>
          <p:cNvSpPr/>
          <p:nvPr/>
        </p:nvSpPr>
        <p:spPr>
          <a:xfrm>
            <a:off x="3456655" y="3842842"/>
            <a:ext cx="824753" cy="412376"/>
          </a:xfrm>
          <a:prstGeom prst="rect">
            <a:avLst/>
          </a:prstGeom>
          <a:solidFill>
            <a:srgbClr val="FFFF99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-2</a:t>
            </a:r>
            <a:endParaRPr lang="zh-TW" altLang="en-US" sz="2000">
              <a:solidFill>
                <a:srgbClr val="00B0F0"/>
              </a:solidFill>
            </a:endParaRPr>
          </a:p>
        </p:txBody>
      </p:sp>
      <p:sp>
        <p:nvSpPr>
          <p:cNvPr id="252" name="矩形 251">
            <a:extLst>
              <a:ext uri="{FF2B5EF4-FFF2-40B4-BE49-F238E27FC236}">
                <a16:creationId xmlns:a16="http://schemas.microsoft.com/office/drawing/2014/main" id="{BEAD9049-1E47-4520-8489-487558E889A0}"/>
              </a:ext>
            </a:extLst>
          </p:cNvPr>
          <p:cNvSpPr/>
          <p:nvPr/>
        </p:nvSpPr>
        <p:spPr>
          <a:xfrm>
            <a:off x="4886524" y="3842842"/>
            <a:ext cx="824753" cy="412376"/>
          </a:xfrm>
          <a:prstGeom prst="rect">
            <a:avLst/>
          </a:prstGeom>
          <a:solidFill>
            <a:srgbClr val="FFFF99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8</a:t>
            </a:r>
            <a:endParaRPr lang="zh-TW" altLang="en-US" sz="2000">
              <a:solidFill>
                <a:srgbClr val="00B0F0"/>
              </a:solidFill>
            </a:endParaRPr>
          </a:p>
        </p:txBody>
      </p:sp>
      <p:sp>
        <p:nvSpPr>
          <p:cNvPr id="253" name="矩形 252">
            <a:extLst>
              <a:ext uri="{FF2B5EF4-FFF2-40B4-BE49-F238E27FC236}">
                <a16:creationId xmlns:a16="http://schemas.microsoft.com/office/drawing/2014/main" id="{600B2A95-A89D-4CA1-AF5E-E0BAC3522A78}"/>
              </a:ext>
            </a:extLst>
          </p:cNvPr>
          <p:cNvSpPr/>
          <p:nvPr/>
        </p:nvSpPr>
        <p:spPr>
          <a:xfrm>
            <a:off x="5984700" y="3842842"/>
            <a:ext cx="824753" cy="412376"/>
          </a:xfrm>
          <a:prstGeom prst="rect">
            <a:avLst/>
          </a:prstGeom>
          <a:solidFill>
            <a:srgbClr val="FFFF99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0</a:t>
            </a:r>
            <a:endParaRPr lang="zh-TW" altLang="en-US" sz="2000">
              <a:solidFill>
                <a:srgbClr val="00B0F0"/>
              </a:solidFill>
            </a:endParaRPr>
          </a:p>
        </p:txBody>
      </p:sp>
      <p:sp>
        <p:nvSpPr>
          <p:cNvPr id="254" name="矩形 253">
            <a:extLst>
              <a:ext uri="{FF2B5EF4-FFF2-40B4-BE49-F238E27FC236}">
                <a16:creationId xmlns:a16="http://schemas.microsoft.com/office/drawing/2014/main" id="{5E89C946-CA00-4399-87FB-824BB60D5B4A}"/>
              </a:ext>
            </a:extLst>
          </p:cNvPr>
          <p:cNvSpPr/>
          <p:nvPr/>
        </p:nvSpPr>
        <p:spPr>
          <a:xfrm>
            <a:off x="2349515" y="3842842"/>
            <a:ext cx="824753" cy="412376"/>
          </a:xfrm>
          <a:prstGeom prst="rect">
            <a:avLst/>
          </a:prstGeom>
          <a:solidFill>
            <a:srgbClr val="FFFF99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-6</a:t>
            </a:r>
            <a:endParaRPr lang="zh-TW" altLang="en-US" sz="2000">
              <a:solidFill>
                <a:srgbClr val="00B0F0"/>
              </a:solidFill>
            </a:endParaRPr>
          </a:p>
        </p:txBody>
      </p:sp>
      <p:cxnSp>
        <p:nvCxnSpPr>
          <p:cNvPr id="238" name="直線接點 237">
            <a:extLst>
              <a:ext uri="{FF2B5EF4-FFF2-40B4-BE49-F238E27FC236}">
                <a16:creationId xmlns:a16="http://schemas.microsoft.com/office/drawing/2014/main" id="{6A70ADD8-A960-4FF5-BFD6-39193FA7D54B}"/>
              </a:ext>
            </a:extLst>
          </p:cNvPr>
          <p:cNvCxnSpPr>
            <a:cxnSpLocks/>
          </p:cNvCxnSpPr>
          <p:nvPr/>
        </p:nvCxnSpPr>
        <p:spPr>
          <a:xfrm>
            <a:off x="609600" y="3648636"/>
            <a:ext cx="10744940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>
            <a:extLst>
              <a:ext uri="{FF2B5EF4-FFF2-40B4-BE49-F238E27FC236}">
                <a16:creationId xmlns:a16="http://schemas.microsoft.com/office/drawing/2014/main" id="{E5FD478D-2909-440F-84C8-728E46371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428"/>
            <a:ext cx="10515600" cy="1325563"/>
          </a:xfrm>
        </p:spPr>
        <p:txBody>
          <a:bodyPr/>
          <a:lstStyle/>
          <a:p>
            <a:r>
              <a:rPr lang="zh-TW" altLang="en-US"/>
              <a:t>分治法找最大、最小值</a:t>
            </a:r>
          </a:p>
        </p:txBody>
      </p:sp>
      <p:grpSp>
        <p:nvGrpSpPr>
          <p:cNvPr id="87" name="群組 86">
            <a:extLst>
              <a:ext uri="{FF2B5EF4-FFF2-40B4-BE49-F238E27FC236}">
                <a16:creationId xmlns:a16="http://schemas.microsoft.com/office/drawing/2014/main" id="{614056A6-BD31-486E-967F-9827FBF6633F}"/>
              </a:ext>
            </a:extLst>
          </p:cNvPr>
          <p:cNvGrpSpPr/>
          <p:nvPr/>
        </p:nvGrpSpPr>
        <p:grpSpPr>
          <a:xfrm>
            <a:off x="3963161" y="1081575"/>
            <a:ext cx="5773271" cy="412376"/>
            <a:chOff x="3854824" y="1690688"/>
            <a:chExt cx="5773271" cy="412376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662D7152-8CF4-47EC-8590-5C2891F49720}"/>
                </a:ext>
              </a:extLst>
            </p:cNvPr>
            <p:cNvSpPr/>
            <p:nvPr/>
          </p:nvSpPr>
          <p:spPr>
            <a:xfrm>
              <a:off x="7153836" y="1690688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D25C7182-1538-4BAB-8FEC-C168C63E7321}"/>
                </a:ext>
              </a:extLst>
            </p:cNvPr>
            <p:cNvSpPr/>
            <p:nvPr/>
          </p:nvSpPr>
          <p:spPr>
            <a:xfrm>
              <a:off x="7978589" y="1690688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5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4ACE29F6-7FE5-43D9-B709-9D9F2C378E2F}"/>
                </a:ext>
              </a:extLst>
            </p:cNvPr>
            <p:cNvSpPr/>
            <p:nvPr/>
          </p:nvSpPr>
          <p:spPr>
            <a:xfrm>
              <a:off x="8803342" y="1690688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3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539E1A5D-CD1F-4207-B7B9-810C0A89A85C}"/>
                </a:ext>
              </a:extLst>
            </p:cNvPr>
            <p:cNvSpPr/>
            <p:nvPr/>
          </p:nvSpPr>
          <p:spPr>
            <a:xfrm>
              <a:off x="4679577" y="1690688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1A97BA7E-31DA-45E7-AE52-BFDC465408C7}"/>
                </a:ext>
              </a:extLst>
            </p:cNvPr>
            <p:cNvSpPr/>
            <p:nvPr/>
          </p:nvSpPr>
          <p:spPr>
            <a:xfrm>
              <a:off x="5504330" y="1690688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8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CC9651E8-2568-4EE6-A547-6FF8D3185632}"/>
                </a:ext>
              </a:extLst>
            </p:cNvPr>
            <p:cNvSpPr/>
            <p:nvPr/>
          </p:nvSpPr>
          <p:spPr>
            <a:xfrm>
              <a:off x="6329083" y="1690688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1FA8A1E6-1F56-4162-9C8A-3D08E28EB2E0}"/>
                </a:ext>
              </a:extLst>
            </p:cNvPr>
            <p:cNvSpPr/>
            <p:nvPr/>
          </p:nvSpPr>
          <p:spPr>
            <a:xfrm>
              <a:off x="3854824" y="1690688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grpSp>
        <p:nvGrpSpPr>
          <p:cNvPr id="97" name="群組 96">
            <a:extLst>
              <a:ext uri="{FF2B5EF4-FFF2-40B4-BE49-F238E27FC236}">
                <a16:creationId xmlns:a16="http://schemas.microsoft.com/office/drawing/2014/main" id="{0BA3839D-71D8-4521-8D1B-5E1BCED709C4}"/>
              </a:ext>
            </a:extLst>
          </p:cNvPr>
          <p:cNvGrpSpPr/>
          <p:nvPr/>
        </p:nvGrpSpPr>
        <p:grpSpPr>
          <a:xfrm>
            <a:off x="7970384" y="1762174"/>
            <a:ext cx="2474259" cy="412376"/>
            <a:chOff x="6230471" y="2470617"/>
            <a:chExt cx="2474259" cy="412376"/>
          </a:xfrm>
        </p:grpSpPr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88535774-0200-4365-9D5E-37556515A72A}"/>
                </a:ext>
              </a:extLst>
            </p:cNvPr>
            <p:cNvSpPr/>
            <p:nvPr/>
          </p:nvSpPr>
          <p:spPr>
            <a:xfrm>
              <a:off x="6230471" y="2470617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4699FB11-4377-449A-AC9A-673D14A1D4F2}"/>
                </a:ext>
              </a:extLst>
            </p:cNvPr>
            <p:cNvSpPr/>
            <p:nvPr/>
          </p:nvSpPr>
          <p:spPr>
            <a:xfrm>
              <a:off x="7055224" y="2470617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5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6693FCAF-F2CF-4B5E-A6E1-24E1AC283D0E}"/>
                </a:ext>
              </a:extLst>
            </p:cNvPr>
            <p:cNvSpPr/>
            <p:nvPr/>
          </p:nvSpPr>
          <p:spPr>
            <a:xfrm>
              <a:off x="7879977" y="2470617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3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grpSp>
        <p:nvGrpSpPr>
          <p:cNvPr id="96" name="群組 95">
            <a:extLst>
              <a:ext uri="{FF2B5EF4-FFF2-40B4-BE49-F238E27FC236}">
                <a16:creationId xmlns:a16="http://schemas.microsoft.com/office/drawing/2014/main" id="{AA369737-0A77-4C6F-8B83-EFB6AC64F33E}"/>
              </a:ext>
            </a:extLst>
          </p:cNvPr>
          <p:cNvGrpSpPr/>
          <p:nvPr/>
        </p:nvGrpSpPr>
        <p:grpSpPr>
          <a:xfrm>
            <a:off x="3219090" y="1762174"/>
            <a:ext cx="3299012" cy="412376"/>
            <a:chOff x="2106706" y="2470617"/>
            <a:chExt cx="3299012" cy="412376"/>
          </a:xfrm>
        </p:grpSpPr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52FC4816-7EE0-4FBE-A8F4-54DC3CB5E9A0}"/>
                </a:ext>
              </a:extLst>
            </p:cNvPr>
            <p:cNvSpPr/>
            <p:nvPr/>
          </p:nvSpPr>
          <p:spPr>
            <a:xfrm>
              <a:off x="2931459" y="2470617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86917F5C-EC83-4CA0-BDD7-D8DE94435FA4}"/>
                </a:ext>
              </a:extLst>
            </p:cNvPr>
            <p:cNvSpPr/>
            <p:nvPr/>
          </p:nvSpPr>
          <p:spPr>
            <a:xfrm>
              <a:off x="3756212" y="2470617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8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CDD8DCA7-1218-4227-9FAE-4F98FDA25523}"/>
                </a:ext>
              </a:extLst>
            </p:cNvPr>
            <p:cNvSpPr/>
            <p:nvPr/>
          </p:nvSpPr>
          <p:spPr>
            <a:xfrm>
              <a:off x="4580965" y="2470617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3526C387-5E97-46D2-BFF8-22A7EB67F985}"/>
                </a:ext>
              </a:extLst>
            </p:cNvPr>
            <p:cNvSpPr/>
            <p:nvPr/>
          </p:nvSpPr>
          <p:spPr>
            <a:xfrm>
              <a:off x="2106706" y="2470617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grpSp>
        <p:nvGrpSpPr>
          <p:cNvPr id="114" name="群組 113">
            <a:extLst>
              <a:ext uri="{FF2B5EF4-FFF2-40B4-BE49-F238E27FC236}">
                <a16:creationId xmlns:a16="http://schemas.microsoft.com/office/drawing/2014/main" id="{60CD67CA-4F6E-4A67-9231-0B0548038368}"/>
              </a:ext>
            </a:extLst>
          </p:cNvPr>
          <p:cNvGrpSpPr/>
          <p:nvPr/>
        </p:nvGrpSpPr>
        <p:grpSpPr>
          <a:xfrm>
            <a:off x="7555765" y="2453215"/>
            <a:ext cx="1649506" cy="412376"/>
            <a:chOff x="6230471" y="3429000"/>
            <a:chExt cx="1649506" cy="412376"/>
          </a:xfrm>
        </p:grpSpPr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4805B3C3-9CD3-4FBE-BD58-61EB9223E56C}"/>
                </a:ext>
              </a:extLst>
            </p:cNvPr>
            <p:cNvSpPr/>
            <p:nvPr/>
          </p:nvSpPr>
          <p:spPr>
            <a:xfrm>
              <a:off x="6230471" y="3429000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7C86CC75-A7D6-4421-BB5B-D8A9883F9137}"/>
                </a:ext>
              </a:extLst>
            </p:cNvPr>
            <p:cNvSpPr/>
            <p:nvPr/>
          </p:nvSpPr>
          <p:spPr>
            <a:xfrm>
              <a:off x="7055224" y="3429000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5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sp>
        <p:nvSpPr>
          <p:cNvPr id="101" name="矩形 100">
            <a:extLst>
              <a:ext uri="{FF2B5EF4-FFF2-40B4-BE49-F238E27FC236}">
                <a16:creationId xmlns:a16="http://schemas.microsoft.com/office/drawing/2014/main" id="{C372E3A2-EDBA-4D59-9726-5A03FF644E68}"/>
              </a:ext>
            </a:extLst>
          </p:cNvPr>
          <p:cNvSpPr/>
          <p:nvPr/>
        </p:nvSpPr>
        <p:spPr>
          <a:xfrm>
            <a:off x="10032266" y="2451627"/>
            <a:ext cx="824753" cy="412376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3</a:t>
            </a:r>
            <a:endParaRPr lang="zh-TW" altLang="en-US" sz="2000">
              <a:solidFill>
                <a:srgbClr val="00B0F0"/>
              </a:solidFill>
            </a:endParaRPr>
          </a:p>
        </p:txBody>
      </p:sp>
      <p:grpSp>
        <p:nvGrpSpPr>
          <p:cNvPr id="112" name="群組 111">
            <a:extLst>
              <a:ext uri="{FF2B5EF4-FFF2-40B4-BE49-F238E27FC236}">
                <a16:creationId xmlns:a16="http://schemas.microsoft.com/office/drawing/2014/main" id="{A6BA8902-573A-423D-A8EF-5F221159FB32}"/>
              </a:ext>
            </a:extLst>
          </p:cNvPr>
          <p:cNvGrpSpPr/>
          <p:nvPr/>
        </p:nvGrpSpPr>
        <p:grpSpPr>
          <a:xfrm>
            <a:off x="5034441" y="2453215"/>
            <a:ext cx="1649506" cy="412376"/>
            <a:chOff x="3550024" y="3429000"/>
            <a:chExt cx="1649506" cy="412376"/>
          </a:xfrm>
        </p:grpSpPr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A0B2734E-2393-4360-86CC-CF39CF2E05B5}"/>
                </a:ext>
              </a:extLst>
            </p:cNvPr>
            <p:cNvSpPr/>
            <p:nvPr/>
          </p:nvSpPr>
          <p:spPr>
            <a:xfrm>
              <a:off x="3550024" y="3429000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8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262CF05D-DBE1-4438-B6E6-7D2F75345204}"/>
                </a:ext>
              </a:extLst>
            </p:cNvPr>
            <p:cNvSpPr/>
            <p:nvPr/>
          </p:nvSpPr>
          <p:spPr>
            <a:xfrm>
              <a:off x="4374777" y="3429000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grpSp>
        <p:nvGrpSpPr>
          <p:cNvPr id="113" name="群組 112">
            <a:extLst>
              <a:ext uri="{FF2B5EF4-FFF2-40B4-BE49-F238E27FC236}">
                <a16:creationId xmlns:a16="http://schemas.microsoft.com/office/drawing/2014/main" id="{02DB27B9-A119-4279-B66F-D5FB66131B58}"/>
              </a:ext>
            </a:extLst>
          </p:cNvPr>
          <p:cNvGrpSpPr/>
          <p:nvPr/>
        </p:nvGrpSpPr>
        <p:grpSpPr>
          <a:xfrm>
            <a:off x="2510879" y="2453215"/>
            <a:ext cx="1649506" cy="412376"/>
            <a:chOff x="1398495" y="3429000"/>
            <a:chExt cx="1649506" cy="412376"/>
          </a:xfrm>
        </p:grpSpPr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C9686980-C509-4A0F-B6E4-F1548D76DB91}"/>
                </a:ext>
              </a:extLst>
            </p:cNvPr>
            <p:cNvSpPr/>
            <p:nvPr/>
          </p:nvSpPr>
          <p:spPr>
            <a:xfrm>
              <a:off x="2223248" y="3429000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1840792A-A458-4BCA-A3E4-891D3709A869}"/>
                </a:ext>
              </a:extLst>
            </p:cNvPr>
            <p:cNvSpPr/>
            <p:nvPr/>
          </p:nvSpPr>
          <p:spPr>
            <a:xfrm>
              <a:off x="1398495" y="3429000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sp>
        <p:nvSpPr>
          <p:cNvPr id="106" name="矩形 105">
            <a:extLst>
              <a:ext uri="{FF2B5EF4-FFF2-40B4-BE49-F238E27FC236}">
                <a16:creationId xmlns:a16="http://schemas.microsoft.com/office/drawing/2014/main" id="{D6903381-A9E8-45DD-8F36-D015D2DF3DFC}"/>
              </a:ext>
            </a:extLst>
          </p:cNvPr>
          <p:cNvSpPr/>
          <p:nvPr/>
        </p:nvSpPr>
        <p:spPr>
          <a:xfrm>
            <a:off x="7443705" y="3106016"/>
            <a:ext cx="824753" cy="412376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1</a:t>
            </a:r>
            <a:endParaRPr lang="zh-TW" altLang="en-US" sz="2000">
              <a:solidFill>
                <a:srgbClr val="00B0F0"/>
              </a:solidFill>
            </a:endParaRP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79C9721B-C43B-41F4-B7CA-CFE55C56DCAB}"/>
              </a:ext>
            </a:extLst>
          </p:cNvPr>
          <p:cNvSpPr/>
          <p:nvPr/>
        </p:nvSpPr>
        <p:spPr>
          <a:xfrm>
            <a:off x="8537401" y="3106016"/>
            <a:ext cx="824753" cy="412376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5</a:t>
            </a:r>
            <a:endParaRPr lang="zh-TW" altLang="en-US" sz="2000">
              <a:solidFill>
                <a:srgbClr val="00B0F0"/>
              </a:solidFill>
            </a:endParaRP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A9ADCF82-65CD-45BC-8232-C61B4DE0C3AF}"/>
              </a:ext>
            </a:extLst>
          </p:cNvPr>
          <p:cNvSpPr/>
          <p:nvPr/>
        </p:nvSpPr>
        <p:spPr>
          <a:xfrm>
            <a:off x="3456655" y="3106016"/>
            <a:ext cx="824753" cy="412376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-2</a:t>
            </a:r>
            <a:endParaRPr lang="zh-TW" altLang="en-US" sz="2000">
              <a:solidFill>
                <a:srgbClr val="00B0F0"/>
              </a:solidFill>
            </a:endParaRP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6667C238-C6D1-4ED7-B11A-7856018159EE}"/>
              </a:ext>
            </a:extLst>
          </p:cNvPr>
          <p:cNvSpPr/>
          <p:nvPr/>
        </p:nvSpPr>
        <p:spPr>
          <a:xfrm>
            <a:off x="4886524" y="3106016"/>
            <a:ext cx="824753" cy="412376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8</a:t>
            </a:r>
            <a:endParaRPr lang="zh-TW" altLang="en-US" sz="2000">
              <a:solidFill>
                <a:srgbClr val="00B0F0"/>
              </a:solidFill>
            </a:endParaRPr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A74D2ACF-6B17-4ADA-B744-3AABF04F8B39}"/>
              </a:ext>
            </a:extLst>
          </p:cNvPr>
          <p:cNvSpPr/>
          <p:nvPr/>
        </p:nvSpPr>
        <p:spPr>
          <a:xfrm>
            <a:off x="5984700" y="3106016"/>
            <a:ext cx="824753" cy="412376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0</a:t>
            </a:r>
            <a:endParaRPr lang="zh-TW" altLang="en-US" sz="2000">
              <a:solidFill>
                <a:srgbClr val="00B0F0"/>
              </a:solidFill>
            </a:endParaRPr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C7E7AA56-44F2-45B2-BEDE-17F5A6B5ACD3}"/>
              </a:ext>
            </a:extLst>
          </p:cNvPr>
          <p:cNvSpPr/>
          <p:nvPr/>
        </p:nvSpPr>
        <p:spPr>
          <a:xfrm>
            <a:off x="2349515" y="3106016"/>
            <a:ext cx="824753" cy="412376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-6</a:t>
            </a:r>
            <a:endParaRPr lang="zh-TW" altLang="en-US" sz="2000">
              <a:solidFill>
                <a:srgbClr val="00B0F0"/>
              </a:solidFill>
            </a:endParaRPr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CBC6EB6C-6D74-4F62-BE3C-A633F5DD0800}"/>
              </a:ext>
            </a:extLst>
          </p:cNvPr>
          <p:cNvSpPr/>
          <p:nvPr/>
        </p:nvSpPr>
        <p:spPr>
          <a:xfrm>
            <a:off x="2923255" y="4535876"/>
            <a:ext cx="824753" cy="412376"/>
          </a:xfrm>
          <a:prstGeom prst="rect">
            <a:avLst/>
          </a:prstGeom>
          <a:solidFill>
            <a:srgbClr val="FFFF99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-2</a:t>
            </a:r>
            <a:endParaRPr lang="zh-TW" altLang="en-US" sz="2000">
              <a:solidFill>
                <a:srgbClr val="00B0F0"/>
              </a:solidFill>
            </a:endParaRPr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5CE6BAF5-5BAF-4BF7-8159-DBD6BC474C34}"/>
              </a:ext>
            </a:extLst>
          </p:cNvPr>
          <p:cNvSpPr/>
          <p:nvPr/>
        </p:nvSpPr>
        <p:spPr>
          <a:xfrm>
            <a:off x="5446817" y="4535876"/>
            <a:ext cx="824753" cy="412376"/>
          </a:xfrm>
          <a:prstGeom prst="rect">
            <a:avLst/>
          </a:prstGeom>
          <a:solidFill>
            <a:srgbClr val="FFFF99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8</a:t>
            </a:r>
            <a:endParaRPr lang="zh-TW" altLang="en-US" sz="2000">
              <a:solidFill>
                <a:srgbClr val="00B0F0"/>
              </a:solidFill>
            </a:endParaRPr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FB30020C-FF3E-485C-8C80-2438A794F0F3}"/>
              </a:ext>
            </a:extLst>
          </p:cNvPr>
          <p:cNvSpPr/>
          <p:nvPr/>
        </p:nvSpPr>
        <p:spPr>
          <a:xfrm>
            <a:off x="7997278" y="4535876"/>
            <a:ext cx="824753" cy="412376"/>
          </a:xfrm>
          <a:prstGeom prst="rect">
            <a:avLst/>
          </a:prstGeom>
          <a:solidFill>
            <a:srgbClr val="FFFF99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5</a:t>
            </a:r>
            <a:endParaRPr lang="zh-TW" altLang="en-US" sz="2000">
              <a:solidFill>
                <a:srgbClr val="00B0F0"/>
              </a:solidFill>
            </a:endParaRPr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E606AC80-4A3F-4035-81EA-7BAD50BE9BE1}"/>
              </a:ext>
            </a:extLst>
          </p:cNvPr>
          <p:cNvSpPr/>
          <p:nvPr/>
        </p:nvSpPr>
        <p:spPr>
          <a:xfrm>
            <a:off x="4182796" y="5242048"/>
            <a:ext cx="824753" cy="412376"/>
          </a:xfrm>
          <a:prstGeom prst="rect">
            <a:avLst/>
          </a:prstGeom>
          <a:solidFill>
            <a:srgbClr val="FFFF99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8</a:t>
            </a:r>
            <a:endParaRPr lang="zh-TW" altLang="en-US" sz="2000">
              <a:solidFill>
                <a:srgbClr val="00B0F0"/>
              </a:solidFill>
            </a:endParaRPr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3E944999-87FF-4AE8-B49C-83B78098A13F}"/>
              </a:ext>
            </a:extLst>
          </p:cNvPr>
          <p:cNvSpPr/>
          <p:nvPr/>
        </p:nvSpPr>
        <p:spPr>
          <a:xfrm>
            <a:off x="9207513" y="5242048"/>
            <a:ext cx="824753" cy="412376"/>
          </a:xfrm>
          <a:prstGeom prst="rect">
            <a:avLst/>
          </a:prstGeom>
          <a:solidFill>
            <a:srgbClr val="FFFF99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5</a:t>
            </a:r>
            <a:endParaRPr lang="zh-TW" altLang="en-US" sz="2000">
              <a:solidFill>
                <a:srgbClr val="00B0F0"/>
              </a:solidFill>
            </a:endParaRPr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E96EDD39-C7A8-4CC2-B7E3-F7929C5FAF48}"/>
              </a:ext>
            </a:extLst>
          </p:cNvPr>
          <p:cNvSpPr/>
          <p:nvPr/>
        </p:nvSpPr>
        <p:spPr>
          <a:xfrm>
            <a:off x="6437420" y="6086403"/>
            <a:ext cx="824753" cy="412376"/>
          </a:xfrm>
          <a:prstGeom prst="rect">
            <a:avLst/>
          </a:prstGeom>
          <a:solidFill>
            <a:srgbClr val="99FFCC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8</a:t>
            </a:r>
            <a:endParaRPr lang="zh-TW" altLang="en-US" sz="2000">
              <a:solidFill>
                <a:srgbClr val="00B0F0"/>
              </a:solidFill>
            </a:endParaRPr>
          </a:p>
        </p:txBody>
      </p:sp>
      <p:cxnSp>
        <p:nvCxnSpPr>
          <p:cNvPr id="136" name="直線單箭頭接點 135">
            <a:extLst>
              <a:ext uri="{FF2B5EF4-FFF2-40B4-BE49-F238E27FC236}">
                <a16:creationId xmlns:a16="http://schemas.microsoft.com/office/drawing/2014/main" id="{D9B80CD8-85C7-4F04-9701-115B756826EC}"/>
              </a:ext>
            </a:extLst>
          </p:cNvPr>
          <p:cNvCxnSpPr>
            <a:cxnSpLocks/>
            <a:stCxn id="33" idx="2"/>
          </p:cNvCxnSpPr>
          <p:nvPr/>
        </p:nvCxnSpPr>
        <p:spPr>
          <a:xfrm flipH="1">
            <a:off x="4868596" y="1493951"/>
            <a:ext cx="1981201" cy="257866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單箭頭接點 136">
            <a:extLst>
              <a:ext uri="{FF2B5EF4-FFF2-40B4-BE49-F238E27FC236}">
                <a16:creationId xmlns:a16="http://schemas.microsoft.com/office/drawing/2014/main" id="{F833939B-CE66-442E-B395-133BB319653F}"/>
              </a:ext>
            </a:extLst>
          </p:cNvPr>
          <p:cNvCxnSpPr>
            <a:cxnSpLocks/>
            <a:stCxn id="33" idx="2"/>
            <a:endCxn id="90" idx="0"/>
          </p:cNvCxnSpPr>
          <p:nvPr/>
        </p:nvCxnSpPr>
        <p:spPr>
          <a:xfrm>
            <a:off x="6849797" y="1493951"/>
            <a:ext cx="2357717" cy="268223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單箭頭接點 139">
            <a:extLst>
              <a:ext uri="{FF2B5EF4-FFF2-40B4-BE49-F238E27FC236}">
                <a16:creationId xmlns:a16="http://schemas.microsoft.com/office/drawing/2014/main" id="{4F5AC24F-578C-4928-AC4A-8F5CC09BC8CB}"/>
              </a:ext>
            </a:extLst>
          </p:cNvPr>
          <p:cNvCxnSpPr>
            <a:cxnSpLocks/>
          </p:cNvCxnSpPr>
          <p:nvPr/>
        </p:nvCxnSpPr>
        <p:spPr>
          <a:xfrm flipH="1">
            <a:off x="3317704" y="2174550"/>
            <a:ext cx="1568820" cy="29580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線單箭頭接點 142">
            <a:extLst>
              <a:ext uri="{FF2B5EF4-FFF2-40B4-BE49-F238E27FC236}">
                <a16:creationId xmlns:a16="http://schemas.microsoft.com/office/drawing/2014/main" id="{64F8C14E-FB7F-4687-B4FC-45584878C567}"/>
              </a:ext>
            </a:extLst>
          </p:cNvPr>
          <p:cNvCxnSpPr>
            <a:cxnSpLocks/>
          </p:cNvCxnSpPr>
          <p:nvPr/>
        </p:nvCxnSpPr>
        <p:spPr>
          <a:xfrm>
            <a:off x="4877561" y="2182227"/>
            <a:ext cx="981633" cy="27098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單箭頭接點 145">
            <a:extLst>
              <a:ext uri="{FF2B5EF4-FFF2-40B4-BE49-F238E27FC236}">
                <a16:creationId xmlns:a16="http://schemas.microsoft.com/office/drawing/2014/main" id="{829BEC48-8B41-4BD0-B778-D611491EE76A}"/>
              </a:ext>
            </a:extLst>
          </p:cNvPr>
          <p:cNvCxnSpPr>
            <a:cxnSpLocks/>
            <a:stCxn id="90" idx="2"/>
          </p:cNvCxnSpPr>
          <p:nvPr/>
        </p:nvCxnSpPr>
        <p:spPr>
          <a:xfrm flipH="1">
            <a:off x="8378275" y="2174550"/>
            <a:ext cx="829239" cy="28065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單箭頭接點 148">
            <a:extLst>
              <a:ext uri="{FF2B5EF4-FFF2-40B4-BE49-F238E27FC236}">
                <a16:creationId xmlns:a16="http://schemas.microsoft.com/office/drawing/2014/main" id="{B7143F21-4CF0-48F0-82E4-45432770EBAC}"/>
              </a:ext>
            </a:extLst>
          </p:cNvPr>
          <p:cNvCxnSpPr>
            <a:cxnSpLocks/>
            <a:stCxn id="90" idx="2"/>
            <a:endCxn id="101" idx="0"/>
          </p:cNvCxnSpPr>
          <p:nvPr/>
        </p:nvCxnSpPr>
        <p:spPr>
          <a:xfrm>
            <a:off x="9207514" y="2174550"/>
            <a:ext cx="1237129" cy="27707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線單箭頭接點 151">
            <a:extLst>
              <a:ext uri="{FF2B5EF4-FFF2-40B4-BE49-F238E27FC236}">
                <a16:creationId xmlns:a16="http://schemas.microsoft.com/office/drawing/2014/main" id="{641BEC49-D1F8-4E6B-AF6A-C2EEB9BBC423}"/>
              </a:ext>
            </a:extLst>
          </p:cNvPr>
          <p:cNvCxnSpPr>
            <a:cxnSpLocks/>
            <a:endCxn id="108" idx="0"/>
          </p:cNvCxnSpPr>
          <p:nvPr/>
        </p:nvCxnSpPr>
        <p:spPr>
          <a:xfrm>
            <a:off x="3326666" y="2862199"/>
            <a:ext cx="542366" cy="24381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線單箭頭接點 152">
            <a:extLst>
              <a:ext uri="{FF2B5EF4-FFF2-40B4-BE49-F238E27FC236}">
                <a16:creationId xmlns:a16="http://schemas.microsoft.com/office/drawing/2014/main" id="{68BAF1F4-CA9F-4595-AD92-4811629AE423}"/>
              </a:ext>
            </a:extLst>
          </p:cNvPr>
          <p:cNvCxnSpPr>
            <a:cxnSpLocks/>
            <a:endCxn id="111" idx="0"/>
          </p:cNvCxnSpPr>
          <p:nvPr/>
        </p:nvCxnSpPr>
        <p:spPr>
          <a:xfrm flipH="1">
            <a:off x="2761892" y="2864003"/>
            <a:ext cx="569256" cy="242013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線單箭頭接點 159">
            <a:extLst>
              <a:ext uri="{FF2B5EF4-FFF2-40B4-BE49-F238E27FC236}">
                <a16:creationId xmlns:a16="http://schemas.microsoft.com/office/drawing/2014/main" id="{052CC68C-B2B8-4B31-83A6-BB72D4BEB188}"/>
              </a:ext>
            </a:extLst>
          </p:cNvPr>
          <p:cNvCxnSpPr>
            <a:cxnSpLocks/>
            <a:endCxn id="110" idx="0"/>
          </p:cNvCxnSpPr>
          <p:nvPr/>
        </p:nvCxnSpPr>
        <p:spPr>
          <a:xfrm>
            <a:off x="5855833" y="2862199"/>
            <a:ext cx="541244" cy="24381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單箭頭接點 160">
            <a:extLst>
              <a:ext uri="{FF2B5EF4-FFF2-40B4-BE49-F238E27FC236}">
                <a16:creationId xmlns:a16="http://schemas.microsoft.com/office/drawing/2014/main" id="{51EEE592-75CB-46E8-B23F-7CA263FF8E34}"/>
              </a:ext>
            </a:extLst>
          </p:cNvPr>
          <p:cNvCxnSpPr>
            <a:cxnSpLocks/>
            <a:endCxn id="109" idx="0"/>
          </p:cNvCxnSpPr>
          <p:nvPr/>
        </p:nvCxnSpPr>
        <p:spPr>
          <a:xfrm flipH="1">
            <a:off x="5298901" y="2862199"/>
            <a:ext cx="575982" cy="24381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線單箭頭接點 166">
            <a:extLst>
              <a:ext uri="{FF2B5EF4-FFF2-40B4-BE49-F238E27FC236}">
                <a16:creationId xmlns:a16="http://schemas.microsoft.com/office/drawing/2014/main" id="{6DD8EA6B-0D95-481D-9ACF-D92064DD49B9}"/>
              </a:ext>
            </a:extLst>
          </p:cNvPr>
          <p:cNvCxnSpPr>
            <a:cxnSpLocks/>
            <a:endCxn id="107" idx="0"/>
          </p:cNvCxnSpPr>
          <p:nvPr/>
        </p:nvCxnSpPr>
        <p:spPr>
          <a:xfrm>
            <a:off x="8378275" y="2862199"/>
            <a:ext cx="571503" cy="24381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線單箭頭接點 167">
            <a:extLst>
              <a:ext uri="{FF2B5EF4-FFF2-40B4-BE49-F238E27FC236}">
                <a16:creationId xmlns:a16="http://schemas.microsoft.com/office/drawing/2014/main" id="{585EB150-989A-4843-A564-24509FEE1ECD}"/>
              </a:ext>
            </a:extLst>
          </p:cNvPr>
          <p:cNvCxnSpPr>
            <a:cxnSpLocks/>
            <a:endCxn id="106" idx="0"/>
          </p:cNvCxnSpPr>
          <p:nvPr/>
        </p:nvCxnSpPr>
        <p:spPr>
          <a:xfrm flipH="1">
            <a:off x="7856082" y="2864003"/>
            <a:ext cx="522193" cy="242013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線單箭頭接點 172">
            <a:extLst>
              <a:ext uri="{FF2B5EF4-FFF2-40B4-BE49-F238E27FC236}">
                <a16:creationId xmlns:a16="http://schemas.microsoft.com/office/drawing/2014/main" id="{DACC3B03-B74C-49DC-A522-46E2F3B2AD3C}"/>
              </a:ext>
            </a:extLst>
          </p:cNvPr>
          <p:cNvCxnSpPr>
            <a:cxnSpLocks/>
            <a:stCxn id="254" idx="2"/>
            <a:endCxn id="118" idx="0"/>
          </p:cNvCxnSpPr>
          <p:nvPr/>
        </p:nvCxnSpPr>
        <p:spPr>
          <a:xfrm>
            <a:off x="2761892" y="4255218"/>
            <a:ext cx="573740" cy="28065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線單箭頭接點 175">
            <a:extLst>
              <a:ext uri="{FF2B5EF4-FFF2-40B4-BE49-F238E27FC236}">
                <a16:creationId xmlns:a16="http://schemas.microsoft.com/office/drawing/2014/main" id="{119C36F6-A32D-4B2C-9B7F-1EBFD426162C}"/>
              </a:ext>
            </a:extLst>
          </p:cNvPr>
          <p:cNvCxnSpPr>
            <a:cxnSpLocks/>
            <a:stCxn id="251" idx="2"/>
            <a:endCxn id="118" idx="0"/>
          </p:cNvCxnSpPr>
          <p:nvPr/>
        </p:nvCxnSpPr>
        <p:spPr>
          <a:xfrm flipH="1">
            <a:off x="3335632" y="4255218"/>
            <a:ext cx="533400" cy="28065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線單箭頭接點 178">
            <a:extLst>
              <a:ext uri="{FF2B5EF4-FFF2-40B4-BE49-F238E27FC236}">
                <a16:creationId xmlns:a16="http://schemas.microsoft.com/office/drawing/2014/main" id="{D02DDC2E-016E-4F70-80BA-F3BD5522CB26}"/>
              </a:ext>
            </a:extLst>
          </p:cNvPr>
          <p:cNvCxnSpPr>
            <a:cxnSpLocks/>
            <a:stCxn id="252" idx="2"/>
            <a:endCxn id="119" idx="0"/>
          </p:cNvCxnSpPr>
          <p:nvPr/>
        </p:nvCxnSpPr>
        <p:spPr>
          <a:xfrm>
            <a:off x="5298901" y="4255218"/>
            <a:ext cx="560293" cy="28065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線單箭頭接點 181">
            <a:extLst>
              <a:ext uri="{FF2B5EF4-FFF2-40B4-BE49-F238E27FC236}">
                <a16:creationId xmlns:a16="http://schemas.microsoft.com/office/drawing/2014/main" id="{FFE794E3-DEA4-4469-8D1F-C0424BE2F31D}"/>
              </a:ext>
            </a:extLst>
          </p:cNvPr>
          <p:cNvCxnSpPr>
            <a:cxnSpLocks/>
            <a:stCxn id="253" idx="2"/>
            <a:endCxn id="119" idx="0"/>
          </p:cNvCxnSpPr>
          <p:nvPr/>
        </p:nvCxnSpPr>
        <p:spPr>
          <a:xfrm flipH="1">
            <a:off x="5859194" y="4255218"/>
            <a:ext cx="537883" cy="28065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線單箭頭接點 184">
            <a:extLst>
              <a:ext uri="{FF2B5EF4-FFF2-40B4-BE49-F238E27FC236}">
                <a16:creationId xmlns:a16="http://schemas.microsoft.com/office/drawing/2014/main" id="{72C54B2D-D9E3-496D-B7EC-DF5C0ABCEC4C}"/>
              </a:ext>
            </a:extLst>
          </p:cNvPr>
          <p:cNvCxnSpPr>
            <a:cxnSpLocks/>
            <a:stCxn id="249" idx="2"/>
            <a:endCxn id="120" idx="0"/>
          </p:cNvCxnSpPr>
          <p:nvPr/>
        </p:nvCxnSpPr>
        <p:spPr>
          <a:xfrm>
            <a:off x="7856082" y="4255218"/>
            <a:ext cx="553573" cy="28065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線單箭頭接點 192">
            <a:extLst>
              <a:ext uri="{FF2B5EF4-FFF2-40B4-BE49-F238E27FC236}">
                <a16:creationId xmlns:a16="http://schemas.microsoft.com/office/drawing/2014/main" id="{30F1C7A5-2F1A-4DA4-BEF0-911EA5DD950C}"/>
              </a:ext>
            </a:extLst>
          </p:cNvPr>
          <p:cNvCxnSpPr>
            <a:cxnSpLocks/>
            <a:stCxn id="250" idx="2"/>
            <a:endCxn id="120" idx="0"/>
          </p:cNvCxnSpPr>
          <p:nvPr/>
        </p:nvCxnSpPr>
        <p:spPr>
          <a:xfrm flipH="1">
            <a:off x="8409655" y="4255218"/>
            <a:ext cx="540123" cy="28065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線單箭頭接點 195">
            <a:extLst>
              <a:ext uri="{FF2B5EF4-FFF2-40B4-BE49-F238E27FC236}">
                <a16:creationId xmlns:a16="http://schemas.microsoft.com/office/drawing/2014/main" id="{DC8A47EF-3E13-4D76-B137-18DC6340C1DB}"/>
              </a:ext>
            </a:extLst>
          </p:cNvPr>
          <p:cNvCxnSpPr>
            <a:cxnSpLocks/>
            <a:stCxn id="248" idx="2"/>
            <a:endCxn id="123" idx="0"/>
          </p:cNvCxnSpPr>
          <p:nvPr/>
        </p:nvCxnSpPr>
        <p:spPr>
          <a:xfrm flipH="1">
            <a:off x="9619890" y="4255218"/>
            <a:ext cx="824753" cy="98683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線單箭頭接點 198">
            <a:extLst>
              <a:ext uri="{FF2B5EF4-FFF2-40B4-BE49-F238E27FC236}">
                <a16:creationId xmlns:a16="http://schemas.microsoft.com/office/drawing/2014/main" id="{D550732A-9A5A-4465-B385-C9CEA9E39DA9}"/>
              </a:ext>
            </a:extLst>
          </p:cNvPr>
          <p:cNvCxnSpPr>
            <a:cxnSpLocks/>
            <a:stCxn id="120" idx="2"/>
            <a:endCxn id="123" idx="0"/>
          </p:cNvCxnSpPr>
          <p:nvPr/>
        </p:nvCxnSpPr>
        <p:spPr>
          <a:xfrm>
            <a:off x="8409655" y="4948252"/>
            <a:ext cx="1210235" cy="29379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線單箭頭接點 207">
            <a:extLst>
              <a:ext uri="{FF2B5EF4-FFF2-40B4-BE49-F238E27FC236}">
                <a16:creationId xmlns:a16="http://schemas.microsoft.com/office/drawing/2014/main" id="{48643AD4-77B3-4D65-BC1B-0AD5A8D6D5F4}"/>
              </a:ext>
            </a:extLst>
          </p:cNvPr>
          <p:cNvCxnSpPr>
            <a:cxnSpLocks/>
            <a:stCxn id="119" idx="2"/>
            <a:endCxn id="122" idx="0"/>
          </p:cNvCxnSpPr>
          <p:nvPr/>
        </p:nvCxnSpPr>
        <p:spPr>
          <a:xfrm flipH="1">
            <a:off x="4595173" y="4948252"/>
            <a:ext cx="1264021" cy="29379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線單箭頭接點 210">
            <a:extLst>
              <a:ext uri="{FF2B5EF4-FFF2-40B4-BE49-F238E27FC236}">
                <a16:creationId xmlns:a16="http://schemas.microsoft.com/office/drawing/2014/main" id="{DBE8A9D7-D6CF-4E51-B614-C20D2C3B7C25}"/>
              </a:ext>
            </a:extLst>
          </p:cNvPr>
          <p:cNvCxnSpPr>
            <a:cxnSpLocks/>
            <a:stCxn id="118" idx="2"/>
            <a:endCxn id="122" idx="0"/>
          </p:cNvCxnSpPr>
          <p:nvPr/>
        </p:nvCxnSpPr>
        <p:spPr>
          <a:xfrm>
            <a:off x="3335632" y="4948252"/>
            <a:ext cx="1259541" cy="29379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線單箭頭接點 213">
            <a:extLst>
              <a:ext uri="{FF2B5EF4-FFF2-40B4-BE49-F238E27FC236}">
                <a16:creationId xmlns:a16="http://schemas.microsoft.com/office/drawing/2014/main" id="{32289D40-FB16-4971-A90A-28C22CAFA131}"/>
              </a:ext>
            </a:extLst>
          </p:cNvPr>
          <p:cNvCxnSpPr>
            <a:cxnSpLocks/>
            <a:stCxn id="122" idx="2"/>
            <a:endCxn id="124" idx="0"/>
          </p:cNvCxnSpPr>
          <p:nvPr/>
        </p:nvCxnSpPr>
        <p:spPr>
          <a:xfrm>
            <a:off x="4595173" y="5654424"/>
            <a:ext cx="2254624" cy="431979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線單箭頭接點 217">
            <a:extLst>
              <a:ext uri="{FF2B5EF4-FFF2-40B4-BE49-F238E27FC236}">
                <a16:creationId xmlns:a16="http://schemas.microsoft.com/office/drawing/2014/main" id="{8E390E20-E05F-4AFA-8BC6-55F446C09C84}"/>
              </a:ext>
            </a:extLst>
          </p:cNvPr>
          <p:cNvCxnSpPr>
            <a:cxnSpLocks/>
            <a:stCxn id="123" idx="2"/>
            <a:endCxn id="124" idx="0"/>
          </p:cNvCxnSpPr>
          <p:nvPr/>
        </p:nvCxnSpPr>
        <p:spPr>
          <a:xfrm flipH="1">
            <a:off x="6849797" y="5654424"/>
            <a:ext cx="2770093" cy="431979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文字方塊 229">
            <a:extLst>
              <a:ext uri="{FF2B5EF4-FFF2-40B4-BE49-F238E27FC236}">
                <a16:creationId xmlns:a16="http://schemas.microsoft.com/office/drawing/2014/main" id="{44656F6D-5345-4E5C-8C96-C4DC13816FAE}"/>
              </a:ext>
            </a:extLst>
          </p:cNvPr>
          <p:cNvSpPr txBox="1"/>
          <p:nvPr/>
        </p:nvSpPr>
        <p:spPr>
          <a:xfrm>
            <a:off x="1065321" y="1986996"/>
            <a:ext cx="738664" cy="5539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ctr"/>
            <a:r>
              <a:rPr lang="zh-TW" altLang="en-US" sz="3600">
                <a:solidFill>
                  <a:srgbClr val="FFC000"/>
                </a:solidFill>
              </a:rPr>
              <a:t>分</a:t>
            </a:r>
            <a:endParaRPr lang="en-US" altLang="zh-TW" sz="3600">
              <a:solidFill>
                <a:srgbClr val="FFC000"/>
              </a:solidFill>
            </a:endParaRPr>
          </a:p>
        </p:txBody>
      </p:sp>
      <p:sp>
        <p:nvSpPr>
          <p:cNvPr id="231" name="文字方塊 230">
            <a:extLst>
              <a:ext uri="{FF2B5EF4-FFF2-40B4-BE49-F238E27FC236}">
                <a16:creationId xmlns:a16="http://schemas.microsoft.com/office/drawing/2014/main" id="{2CF42398-42C7-4CD4-8A33-AF2E271AC2C8}"/>
              </a:ext>
            </a:extLst>
          </p:cNvPr>
          <p:cNvSpPr txBox="1"/>
          <p:nvPr/>
        </p:nvSpPr>
        <p:spPr>
          <a:xfrm>
            <a:off x="1065320" y="4451550"/>
            <a:ext cx="738664" cy="147732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ctr"/>
            <a:r>
              <a:rPr lang="zh-TW" altLang="en-US" sz="3600">
                <a:solidFill>
                  <a:srgbClr val="FFFF00"/>
                </a:solidFill>
              </a:rPr>
              <a:t>治、合</a:t>
            </a:r>
            <a:endParaRPr lang="en-US" altLang="zh-TW" sz="3600">
              <a:solidFill>
                <a:srgbClr val="FFFF00"/>
              </a:solidFill>
            </a:endParaRPr>
          </a:p>
        </p:txBody>
      </p:sp>
      <p:sp>
        <p:nvSpPr>
          <p:cNvPr id="232" name="矩形: 圓角 231">
            <a:extLst>
              <a:ext uri="{FF2B5EF4-FFF2-40B4-BE49-F238E27FC236}">
                <a16:creationId xmlns:a16="http://schemas.microsoft.com/office/drawing/2014/main" id="{D9848D6E-F743-4F00-BF7F-B808A6FCF81A}"/>
              </a:ext>
            </a:extLst>
          </p:cNvPr>
          <p:cNvSpPr/>
          <p:nvPr/>
        </p:nvSpPr>
        <p:spPr>
          <a:xfrm>
            <a:off x="6354491" y="5978033"/>
            <a:ext cx="988364" cy="61571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80" name="直線單箭頭接點 279">
            <a:extLst>
              <a:ext uri="{FF2B5EF4-FFF2-40B4-BE49-F238E27FC236}">
                <a16:creationId xmlns:a16="http://schemas.microsoft.com/office/drawing/2014/main" id="{60DFECC9-E3D5-40A0-BC5A-C83D0450061E}"/>
              </a:ext>
            </a:extLst>
          </p:cNvPr>
          <p:cNvCxnSpPr>
            <a:cxnSpLocks/>
            <a:stCxn id="111" idx="2"/>
            <a:endCxn id="254" idx="0"/>
          </p:cNvCxnSpPr>
          <p:nvPr/>
        </p:nvCxnSpPr>
        <p:spPr>
          <a:xfrm>
            <a:off x="2761892" y="3518392"/>
            <a:ext cx="0" cy="32445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線單箭頭接點 282">
            <a:extLst>
              <a:ext uri="{FF2B5EF4-FFF2-40B4-BE49-F238E27FC236}">
                <a16:creationId xmlns:a16="http://schemas.microsoft.com/office/drawing/2014/main" id="{FDCA4B22-593B-4086-BC18-E61D9106500B}"/>
              </a:ext>
            </a:extLst>
          </p:cNvPr>
          <p:cNvCxnSpPr>
            <a:cxnSpLocks/>
            <a:stCxn id="108" idx="2"/>
            <a:endCxn id="251" idx="0"/>
          </p:cNvCxnSpPr>
          <p:nvPr/>
        </p:nvCxnSpPr>
        <p:spPr>
          <a:xfrm>
            <a:off x="3869032" y="3518392"/>
            <a:ext cx="0" cy="32445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線單箭頭接點 285">
            <a:extLst>
              <a:ext uri="{FF2B5EF4-FFF2-40B4-BE49-F238E27FC236}">
                <a16:creationId xmlns:a16="http://schemas.microsoft.com/office/drawing/2014/main" id="{EAFEB8A9-5300-44D5-9798-9743DD33AE23}"/>
              </a:ext>
            </a:extLst>
          </p:cNvPr>
          <p:cNvCxnSpPr>
            <a:cxnSpLocks/>
            <a:stCxn id="109" idx="2"/>
            <a:endCxn id="252" idx="0"/>
          </p:cNvCxnSpPr>
          <p:nvPr/>
        </p:nvCxnSpPr>
        <p:spPr>
          <a:xfrm>
            <a:off x="5298901" y="3518392"/>
            <a:ext cx="0" cy="32445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線單箭頭接點 288">
            <a:extLst>
              <a:ext uri="{FF2B5EF4-FFF2-40B4-BE49-F238E27FC236}">
                <a16:creationId xmlns:a16="http://schemas.microsoft.com/office/drawing/2014/main" id="{5BCDB645-2AEA-446A-836C-860A9341CE7B}"/>
              </a:ext>
            </a:extLst>
          </p:cNvPr>
          <p:cNvCxnSpPr>
            <a:cxnSpLocks/>
            <a:stCxn id="110" idx="2"/>
            <a:endCxn id="253" idx="0"/>
          </p:cNvCxnSpPr>
          <p:nvPr/>
        </p:nvCxnSpPr>
        <p:spPr>
          <a:xfrm>
            <a:off x="6397077" y="3518392"/>
            <a:ext cx="0" cy="32445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直線單箭頭接點 291">
            <a:extLst>
              <a:ext uri="{FF2B5EF4-FFF2-40B4-BE49-F238E27FC236}">
                <a16:creationId xmlns:a16="http://schemas.microsoft.com/office/drawing/2014/main" id="{583644AF-5765-49A0-AE3A-1B9E0F7A76B5}"/>
              </a:ext>
            </a:extLst>
          </p:cNvPr>
          <p:cNvCxnSpPr>
            <a:cxnSpLocks/>
            <a:stCxn id="106" idx="2"/>
            <a:endCxn id="249" idx="0"/>
          </p:cNvCxnSpPr>
          <p:nvPr/>
        </p:nvCxnSpPr>
        <p:spPr>
          <a:xfrm>
            <a:off x="7856082" y="3518392"/>
            <a:ext cx="0" cy="32445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直線單箭頭接點 294">
            <a:extLst>
              <a:ext uri="{FF2B5EF4-FFF2-40B4-BE49-F238E27FC236}">
                <a16:creationId xmlns:a16="http://schemas.microsoft.com/office/drawing/2014/main" id="{BDD96822-07B1-49DE-88D6-89634117978D}"/>
              </a:ext>
            </a:extLst>
          </p:cNvPr>
          <p:cNvCxnSpPr>
            <a:cxnSpLocks/>
            <a:stCxn id="107" idx="2"/>
            <a:endCxn id="250" idx="0"/>
          </p:cNvCxnSpPr>
          <p:nvPr/>
        </p:nvCxnSpPr>
        <p:spPr>
          <a:xfrm>
            <a:off x="8949778" y="3518392"/>
            <a:ext cx="0" cy="32445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直線單箭頭接點 297">
            <a:extLst>
              <a:ext uri="{FF2B5EF4-FFF2-40B4-BE49-F238E27FC236}">
                <a16:creationId xmlns:a16="http://schemas.microsoft.com/office/drawing/2014/main" id="{173C5273-B31A-45FE-8CEE-1FC9F325D2AA}"/>
              </a:ext>
            </a:extLst>
          </p:cNvPr>
          <p:cNvCxnSpPr>
            <a:cxnSpLocks/>
            <a:stCxn id="101" idx="2"/>
            <a:endCxn id="248" idx="0"/>
          </p:cNvCxnSpPr>
          <p:nvPr/>
        </p:nvCxnSpPr>
        <p:spPr>
          <a:xfrm>
            <a:off x="10444643" y="2864003"/>
            <a:ext cx="0" cy="978839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字方塊 3">
            <a:extLst>
              <a:ext uri="{FF2B5EF4-FFF2-40B4-BE49-F238E27FC236}">
                <a16:creationId xmlns:a16="http://schemas.microsoft.com/office/drawing/2014/main" id="{09DF08DA-3051-43AB-B1A7-D9A2265F1647}"/>
              </a:ext>
            </a:extLst>
          </p:cNvPr>
          <p:cNvSpPr txBox="1"/>
          <p:nvPr/>
        </p:nvSpPr>
        <p:spPr>
          <a:xfrm>
            <a:off x="609600" y="609467"/>
            <a:ext cx="2236510" cy="707886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4000">
                <a:solidFill>
                  <a:srgbClr val="FFFF00"/>
                </a:solidFill>
              </a:rPr>
              <a:t>找最大值</a:t>
            </a:r>
          </a:p>
        </p:txBody>
      </p:sp>
    </p:spTree>
    <p:extLst>
      <p:ext uri="{BB962C8B-B14F-4D97-AF65-F5344CB8AC3E}">
        <p14:creationId xmlns:p14="http://schemas.microsoft.com/office/powerpoint/2010/main" val="24606560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3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9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5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8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500"/>
                            </p:stCondLst>
                            <p:childTnLst>
                              <p:par>
                                <p:cTn id="1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3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6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9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2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500"/>
                            </p:stCondLst>
                            <p:childTnLst>
                              <p:par>
                                <p:cTn id="1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4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7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500"/>
                            </p:stCondLst>
                            <p:childTnLst>
                              <p:par>
                                <p:cTn id="1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1000"/>
                            </p:stCondLst>
                            <p:childTnLst>
                              <p:par>
                                <p:cTn id="20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5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" grpId="0" animBg="1"/>
      <p:bldP spid="249" grpId="0" animBg="1"/>
      <p:bldP spid="250" grpId="0" animBg="1"/>
      <p:bldP spid="251" grpId="0" animBg="1"/>
      <p:bldP spid="252" grpId="0" animBg="1"/>
      <p:bldP spid="253" grpId="0" animBg="1"/>
      <p:bldP spid="254" grpId="0" animBg="1"/>
      <p:bldP spid="101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8" grpId="0" animBg="1"/>
      <p:bldP spid="119" grpId="0" animBg="1"/>
      <p:bldP spid="120" grpId="0" animBg="1"/>
      <p:bldP spid="122" grpId="0" animBg="1"/>
      <p:bldP spid="123" grpId="0" animBg="1"/>
      <p:bldP spid="124" grpId="0" animBg="1"/>
      <p:bldP spid="230" grpId="0"/>
      <p:bldP spid="231" grpId="0"/>
      <p:bldP spid="23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7B8B1CF5-8C92-49E2-9B93-FA5D73EE468C}"/>
              </a:ext>
            </a:extLst>
          </p:cNvPr>
          <p:cNvGrpSpPr/>
          <p:nvPr/>
        </p:nvGrpSpPr>
        <p:grpSpPr>
          <a:xfrm>
            <a:off x="838199" y="1141123"/>
            <a:ext cx="10515601" cy="5262979"/>
            <a:chOff x="838199" y="1274286"/>
            <a:chExt cx="10515601" cy="5262979"/>
          </a:xfrm>
        </p:grpSpPr>
        <p:sp>
          <p:nvSpPr>
            <p:cNvPr id="3" name="Rectangle 1">
              <a:extLst>
                <a:ext uri="{FF2B5EF4-FFF2-40B4-BE49-F238E27FC236}">
                  <a16:creationId xmlns:a16="http://schemas.microsoft.com/office/drawing/2014/main" id="{9648EDA3-B41B-4130-B2EF-2AA9736A24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1274286"/>
              <a:ext cx="10515600" cy="526297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Main1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回傳陣列為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[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最大值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最小值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]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search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start,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end)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治：若只有一個資料，則該資料即為最大、最小值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(start == end)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new 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[]{arr[start], arr[start]};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分：將資料分成兩組；治：找出拆分資料的最大、最小值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mid = start - (start - end) 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left = 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search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(arr, start, mid);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right = 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search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(arr, mid +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end);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合：比較兩組資料的最大、最小值，得出原資料的最大、最小值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new 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[]{Math.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max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(left[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], right[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]), Math.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(left[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], right[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])};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 = scanner.nextInt();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獲取資料個數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[n];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n; i++) arr[i] = scanner.nextInt();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讀入資料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result = 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search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arr.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"max = %d, min = %d"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result[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], result[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5D0EB392-422F-471E-82E0-8A54188D8A34}"/>
                </a:ext>
              </a:extLst>
            </p:cNvPr>
            <p:cNvSpPr txBox="1"/>
            <p:nvPr/>
          </p:nvSpPr>
          <p:spPr>
            <a:xfrm>
              <a:off x="10662585" y="6167933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3" name="圖片 12">
              <a:hlinkClick r:id="rId2"/>
              <a:extLst>
                <a:ext uri="{FF2B5EF4-FFF2-40B4-BE49-F238E27FC236}">
                  <a16:creationId xmlns:a16="http://schemas.microsoft.com/office/drawing/2014/main" id="{0EF33481-2563-4A5D-A008-57CA07A0DF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4900" y="1274286"/>
              <a:ext cx="538900" cy="527184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37848CC2-F8B4-4299-B5B3-B22B2E7B3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00"/>
            <a:ext cx="10515600" cy="1325563"/>
          </a:xfrm>
        </p:spPr>
        <p:txBody>
          <a:bodyPr/>
          <a:lstStyle/>
          <a:p>
            <a:r>
              <a:rPr lang="zh-TW" altLang="en-US"/>
              <a:t>分治法找最大、最小值</a:t>
            </a: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C23089B4-38E0-4665-B92D-789CE4858DF6}"/>
              </a:ext>
            </a:extLst>
          </p:cNvPr>
          <p:cNvGrpSpPr/>
          <p:nvPr/>
        </p:nvGrpSpPr>
        <p:grpSpPr>
          <a:xfrm>
            <a:off x="7700682" y="2391602"/>
            <a:ext cx="3653118" cy="923330"/>
            <a:chOff x="7700682" y="4067607"/>
            <a:chExt cx="3653118" cy="923330"/>
          </a:xfrm>
        </p:grpSpPr>
        <p:sp>
          <p:nvSpPr>
            <p:cNvPr id="10" name="Rectangle 2">
              <a:extLst>
                <a:ext uri="{FF2B5EF4-FFF2-40B4-BE49-F238E27FC236}">
                  <a16:creationId xmlns:a16="http://schemas.microsoft.com/office/drawing/2014/main" id="{3C088FFD-C520-41DF-830B-2C6211F461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0682" y="4067607"/>
              <a:ext cx="3653118" cy="923330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-2 -6 8 0 1 5 3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max = 8, min = -6</a:t>
              </a:r>
              <a:endParaRPr lang="zh-TW" altLang="zh-TW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105E6498-710B-4BB7-8038-6916C4A8536B}"/>
                </a:ext>
              </a:extLst>
            </p:cNvPr>
            <p:cNvSpPr txBox="1"/>
            <p:nvPr/>
          </p:nvSpPr>
          <p:spPr>
            <a:xfrm>
              <a:off x="10383663" y="4652383"/>
              <a:ext cx="9701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console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5051203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4248D7-B75D-479B-8266-1C80681EC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合併排序法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038B2A17-31DC-4C73-B380-C3A65E0D5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7803"/>
            <a:ext cx="10515600" cy="5171874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合併排序法</a:t>
            </a:r>
            <a:r>
              <a:rPr lang="en-US" altLang="zh-TW">
                <a:solidFill>
                  <a:srgbClr val="00B0F0"/>
                </a:solidFill>
              </a:rPr>
              <a:t>(merge sort)</a:t>
            </a:r>
            <a:r>
              <a:rPr lang="zh-TW" altLang="en-US"/>
              <a:t>是一種較為高效的</a:t>
            </a:r>
            <a:r>
              <a:rPr lang="zh-TW" altLang="en-US">
                <a:solidFill>
                  <a:srgbClr val="00B0F0"/>
                </a:solidFill>
              </a:rPr>
              <a:t>排序演算法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時間複雜度</a:t>
            </a:r>
            <a:r>
              <a:rPr lang="zh-TW" altLang="en-US"/>
              <a:t>為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log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/>
              <a:t>，其使用了</a:t>
            </a:r>
            <a:r>
              <a:rPr lang="zh-TW" altLang="en-US">
                <a:solidFill>
                  <a:srgbClr val="00B0F0"/>
                </a:solidFill>
              </a:rPr>
              <a:t>分治法</a:t>
            </a:r>
            <a:r>
              <a:rPr lang="zh-TW" altLang="en-US"/>
              <a:t>：</a:t>
            </a:r>
            <a:endParaRPr lang="en-US" altLang="zh-TW"/>
          </a:p>
          <a:p>
            <a:r>
              <a:rPr lang="zh-TW" altLang="en-US">
                <a:solidFill>
                  <a:srgbClr val="FFFF00"/>
                </a:solidFill>
              </a:rPr>
              <a:t>分：將資料拆分為兩組</a:t>
            </a:r>
          </a:p>
          <a:p>
            <a:r>
              <a:rPr lang="zh-TW" altLang="en-US">
                <a:solidFill>
                  <a:srgbClr val="FFFF00"/>
                </a:solidFill>
              </a:rPr>
              <a:t>治：分別排序兩組資料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若只有一個資料則為排序完成，否則繼續分治直到可以排序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合：合併兩組有序資料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其中合併兩組有序資料的做法為：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比較兩組資料的最小值，將較小的放入新陣列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重複直到兩組資料皆被放入新陣列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需注意，此排序法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空間</a:t>
            </a:r>
            <a:r>
              <a:rPr lang="zh-TW" altLang="en-US">
                <a:solidFill>
                  <a:srgbClr val="00B0F0"/>
                </a:solidFill>
              </a:rPr>
              <a:t>複雜度</a:t>
            </a:r>
            <a:r>
              <a:rPr lang="zh-TW" altLang="en-US"/>
              <a:t>為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，較其他常見排序法高 </a:t>
            </a:r>
            <a:endParaRPr lang="zh-TW" altLang="en-US"/>
          </a:p>
          <a:p>
            <a:endParaRPr lang="en-US" altLang="zh-TW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9591969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群組 138">
            <a:extLst>
              <a:ext uri="{FF2B5EF4-FFF2-40B4-BE49-F238E27FC236}">
                <a16:creationId xmlns:a16="http://schemas.microsoft.com/office/drawing/2014/main" id="{1653B398-37D1-4903-8E6B-F50313BB8199}"/>
              </a:ext>
            </a:extLst>
          </p:cNvPr>
          <p:cNvGrpSpPr/>
          <p:nvPr/>
        </p:nvGrpSpPr>
        <p:grpSpPr>
          <a:xfrm>
            <a:off x="3963161" y="6016137"/>
            <a:ext cx="5773271" cy="412376"/>
            <a:chOff x="3854824" y="1690688"/>
            <a:chExt cx="5773271" cy="412376"/>
          </a:xfrm>
          <a:solidFill>
            <a:srgbClr val="99FFCC"/>
          </a:solidFill>
        </p:grpSpPr>
        <p:sp>
          <p:nvSpPr>
            <p:cNvPr id="141" name="矩形 140">
              <a:extLst>
                <a:ext uri="{FF2B5EF4-FFF2-40B4-BE49-F238E27FC236}">
                  <a16:creationId xmlns:a16="http://schemas.microsoft.com/office/drawing/2014/main" id="{0E5BE973-E748-4AB9-9DAA-D10C9DC0F043}"/>
                </a:ext>
              </a:extLst>
            </p:cNvPr>
            <p:cNvSpPr/>
            <p:nvPr/>
          </p:nvSpPr>
          <p:spPr>
            <a:xfrm>
              <a:off x="7153836" y="1690688"/>
              <a:ext cx="824753" cy="412376"/>
            </a:xfrm>
            <a:prstGeom prst="rect">
              <a:avLst/>
            </a:prstGeom>
            <a:grp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42" name="矩形 141">
              <a:extLst>
                <a:ext uri="{FF2B5EF4-FFF2-40B4-BE49-F238E27FC236}">
                  <a16:creationId xmlns:a16="http://schemas.microsoft.com/office/drawing/2014/main" id="{FC917964-96F5-477D-9996-FD5452C025A1}"/>
                </a:ext>
              </a:extLst>
            </p:cNvPr>
            <p:cNvSpPr/>
            <p:nvPr/>
          </p:nvSpPr>
          <p:spPr>
            <a:xfrm>
              <a:off x="7978589" y="1690688"/>
              <a:ext cx="824753" cy="412376"/>
            </a:xfrm>
            <a:prstGeom prst="rect">
              <a:avLst/>
            </a:prstGeom>
            <a:grp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5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44" name="矩形 143">
              <a:extLst>
                <a:ext uri="{FF2B5EF4-FFF2-40B4-BE49-F238E27FC236}">
                  <a16:creationId xmlns:a16="http://schemas.microsoft.com/office/drawing/2014/main" id="{8D294467-E88A-41EC-9AD6-8F153211C98E}"/>
                </a:ext>
              </a:extLst>
            </p:cNvPr>
            <p:cNvSpPr/>
            <p:nvPr/>
          </p:nvSpPr>
          <p:spPr>
            <a:xfrm>
              <a:off x="8803342" y="1690688"/>
              <a:ext cx="824753" cy="412376"/>
            </a:xfrm>
            <a:prstGeom prst="rect">
              <a:avLst/>
            </a:prstGeom>
            <a:grp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3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45" name="矩形 144">
              <a:extLst>
                <a:ext uri="{FF2B5EF4-FFF2-40B4-BE49-F238E27FC236}">
                  <a16:creationId xmlns:a16="http://schemas.microsoft.com/office/drawing/2014/main" id="{8B8C382B-7529-43A6-9C7F-2DE3F4E38013}"/>
                </a:ext>
              </a:extLst>
            </p:cNvPr>
            <p:cNvSpPr/>
            <p:nvPr/>
          </p:nvSpPr>
          <p:spPr>
            <a:xfrm>
              <a:off x="4679577" y="1690688"/>
              <a:ext cx="824753" cy="412376"/>
            </a:xfrm>
            <a:prstGeom prst="rect">
              <a:avLst/>
            </a:prstGeom>
            <a:grp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47" name="矩形 146">
              <a:extLst>
                <a:ext uri="{FF2B5EF4-FFF2-40B4-BE49-F238E27FC236}">
                  <a16:creationId xmlns:a16="http://schemas.microsoft.com/office/drawing/2014/main" id="{2A3EBB6C-CF3A-49DA-80FA-D8E0924601E2}"/>
                </a:ext>
              </a:extLst>
            </p:cNvPr>
            <p:cNvSpPr/>
            <p:nvPr/>
          </p:nvSpPr>
          <p:spPr>
            <a:xfrm>
              <a:off x="5504330" y="1690688"/>
              <a:ext cx="824753" cy="412376"/>
            </a:xfrm>
            <a:prstGeom prst="rect">
              <a:avLst/>
            </a:prstGeom>
            <a:grp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8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48" name="矩形 147">
              <a:extLst>
                <a:ext uri="{FF2B5EF4-FFF2-40B4-BE49-F238E27FC236}">
                  <a16:creationId xmlns:a16="http://schemas.microsoft.com/office/drawing/2014/main" id="{4D2C1AD0-4098-46CF-8CC4-4B43907EF5E5}"/>
                </a:ext>
              </a:extLst>
            </p:cNvPr>
            <p:cNvSpPr/>
            <p:nvPr/>
          </p:nvSpPr>
          <p:spPr>
            <a:xfrm>
              <a:off x="6329083" y="1690688"/>
              <a:ext cx="824753" cy="412376"/>
            </a:xfrm>
            <a:prstGeom prst="rect">
              <a:avLst/>
            </a:prstGeom>
            <a:grp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50" name="矩形 149">
              <a:extLst>
                <a:ext uri="{FF2B5EF4-FFF2-40B4-BE49-F238E27FC236}">
                  <a16:creationId xmlns:a16="http://schemas.microsoft.com/office/drawing/2014/main" id="{30E0C436-1C6D-4BD7-9008-7A9860BEFED7}"/>
                </a:ext>
              </a:extLst>
            </p:cNvPr>
            <p:cNvSpPr/>
            <p:nvPr/>
          </p:nvSpPr>
          <p:spPr>
            <a:xfrm>
              <a:off x="3854824" y="1690688"/>
              <a:ext cx="824753" cy="412376"/>
            </a:xfrm>
            <a:prstGeom prst="rect">
              <a:avLst/>
            </a:prstGeom>
            <a:grp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grpSp>
        <p:nvGrpSpPr>
          <p:cNvPr id="128" name="群組 127">
            <a:extLst>
              <a:ext uri="{FF2B5EF4-FFF2-40B4-BE49-F238E27FC236}">
                <a16:creationId xmlns:a16="http://schemas.microsoft.com/office/drawing/2014/main" id="{3CED6E56-16A4-4980-A089-2F79B5A6AF6C}"/>
              </a:ext>
            </a:extLst>
          </p:cNvPr>
          <p:cNvGrpSpPr/>
          <p:nvPr/>
        </p:nvGrpSpPr>
        <p:grpSpPr>
          <a:xfrm>
            <a:off x="2972558" y="5255186"/>
            <a:ext cx="3299012" cy="412376"/>
            <a:chOff x="2106706" y="2470617"/>
            <a:chExt cx="3299012" cy="412376"/>
          </a:xfrm>
          <a:solidFill>
            <a:srgbClr val="FFFF99"/>
          </a:solidFill>
        </p:grpSpPr>
        <p:sp>
          <p:nvSpPr>
            <p:cNvPr id="129" name="矩形 128">
              <a:extLst>
                <a:ext uri="{FF2B5EF4-FFF2-40B4-BE49-F238E27FC236}">
                  <a16:creationId xmlns:a16="http://schemas.microsoft.com/office/drawing/2014/main" id="{BCD25836-2685-49DC-9B8B-2A1352B705C7}"/>
                </a:ext>
              </a:extLst>
            </p:cNvPr>
            <p:cNvSpPr/>
            <p:nvPr/>
          </p:nvSpPr>
          <p:spPr>
            <a:xfrm>
              <a:off x="2931459" y="2470617"/>
              <a:ext cx="824753" cy="412376"/>
            </a:xfrm>
            <a:prstGeom prst="rect">
              <a:avLst/>
            </a:prstGeom>
            <a:grp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30" name="矩形 129">
              <a:extLst>
                <a:ext uri="{FF2B5EF4-FFF2-40B4-BE49-F238E27FC236}">
                  <a16:creationId xmlns:a16="http://schemas.microsoft.com/office/drawing/2014/main" id="{34F9B113-9217-4240-AF69-0A7CAC18E010}"/>
                </a:ext>
              </a:extLst>
            </p:cNvPr>
            <p:cNvSpPr/>
            <p:nvPr/>
          </p:nvSpPr>
          <p:spPr>
            <a:xfrm>
              <a:off x="3756212" y="2470617"/>
              <a:ext cx="824753" cy="412376"/>
            </a:xfrm>
            <a:prstGeom prst="rect">
              <a:avLst/>
            </a:prstGeom>
            <a:grp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31" name="矩形 130">
              <a:extLst>
                <a:ext uri="{FF2B5EF4-FFF2-40B4-BE49-F238E27FC236}">
                  <a16:creationId xmlns:a16="http://schemas.microsoft.com/office/drawing/2014/main" id="{006640C1-7C40-489E-8A52-18B9E1D2E5CE}"/>
                </a:ext>
              </a:extLst>
            </p:cNvPr>
            <p:cNvSpPr/>
            <p:nvPr/>
          </p:nvSpPr>
          <p:spPr>
            <a:xfrm>
              <a:off x="4580965" y="2470617"/>
              <a:ext cx="824753" cy="412376"/>
            </a:xfrm>
            <a:prstGeom prst="rect">
              <a:avLst/>
            </a:prstGeom>
            <a:grp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8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32" name="矩形 131">
              <a:extLst>
                <a:ext uri="{FF2B5EF4-FFF2-40B4-BE49-F238E27FC236}">
                  <a16:creationId xmlns:a16="http://schemas.microsoft.com/office/drawing/2014/main" id="{313DCA7F-273B-4DAE-AEBA-D737FFF40F39}"/>
                </a:ext>
              </a:extLst>
            </p:cNvPr>
            <p:cNvSpPr/>
            <p:nvPr/>
          </p:nvSpPr>
          <p:spPr>
            <a:xfrm>
              <a:off x="2106706" y="2470617"/>
              <a:ext cx="824753" cy="412376"/>
            </a:xfrm>
            <a:prstGeom prst="rect">
              <a:avLst/>
            </a:prstGeom>
            <a:grp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grpSp>
        <p:nvGrpSpPr>
          <p:cNvPr id="133" name="群組 132">
            <a:extLst>
              <a:ext uri="{FF2B5EF4-FFF2-40B4-BE49-F238E27FC236}">
                <a16:creationId xmlns:a16="http://schemas.microsoft.com/office/drawing/2014/main" id="{8E391067-178D-40EA-8AFB-4CFD9544CE30}"/>
              </a:ext>
            </a:extLst>
          </p:cNvPr>
          <p:cNvGrpSpPr/>
          <p:nvPr/>
        </p:nvGrpSpPr>
        <p:grpSpPr>
          <a:xfrm>
            <a:off x="8378275" y="5255186"/>
            <a:ext cx="2474259" cy="412376"/>
            <a:chOff x="6230471" y="2470617"/>
            <a:chExt cx="2474259" cy="412376"/>
          </a:xfrm>
          <a:solidFill>
            <a:srgbClr val="FFFF99"/>
          </a:solidFill>
        </p:grpSpPr>
        <p:sp>
          <p:nvSpPr>
            <p:cNvPr id="134" name="矩形 133">
              <a:extLst>
                <a:ext uri="{FF2B5EF4-FFF2-40B4-BE49-F238E27FC236}">
                  <a16:creationId xmlns:a16="http://schemas.microsoft.com/office/drawing/2014/main" id="{D042D30E-6590-424D-93D7-82E18C53FA19}"/>
                </a:ext>
              </a:extLst>
            </p:cNvPr>
            <p:cNvSpPr/>
            <p:nvPr/>
          </p:nvSpPr>
          <p:spPr>
            <a:xfrm>
              <a:off x="6230471" y="2470617"/>
              <a:ext cx="824753" cy="412376"/>
            </a:xfrm>
            <a:prstGeom prst="rect">
              <a:avLst/>
            </a:prstGeom>
            <a:grp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35" name="矩形 134">
              <a:extLst>
                <a:ext uri="{FF2B5EF4-FFF2-40B4-BE49-F238E27FC236}">
                  <a16:creationId xmlns:a16="http://schemas.microsoft.com/office/drawing/2014/main" id="{0245A9AD-9EFE-42D2-B45A-26BC0BA70523}"/>
                </a:ext>
              </a:extLst>
            </p:cNvPr>
            <p:cNvSpPr/>
            <p:nvPr/>
          </p:nvSpPr>
          <p:spPr>
            <a:xfrm>
              <a:off x="7055224" y="2470617"/>
              <a:ext cx="824753" cy="412376"/>
            </a:xfrm>
            <a:prstGeom prst="rect">
              <a:avLst/>
            </a:prstGeom>
            <a:grp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3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38" name="矩形 137">
              <a:extLst>
                <a:ext uri="{FF2B5EF4-FFF2-40B4-BE49-F238E27FC236}">
                  <a16:creationId xmlns:a16="http://schemas.microsoft.com/office/drawing/2014/main" id="{225626E0-5189-4E2B-8B71-D73A9DFD586B}"/>
                </a:ext>
              </a:extLst>
            </p:cNvPr>
            <p:cNvSpPr/>
            <p:nvPr/>
          </p:nvSpPr>
          <p:spPr>
            <a:xfrm>
              <a:off x="7879977" y="2470617"/>
              <a:ext cx="824753" cy="412376"/>
            </a:xfrm>
            <a:prstGeom prst="rect">
              <a:avLst/>
            </a:prstGeom>
            <a:grp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5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grpSp>
        <p:nvGrpSpPr>
          <p:cNvPr id="39" name="群組 38">
            <a:extLst>
              <a:ext uri="{FF2B5EF4-FFF2-40B4-BE49-F238E27FC236}">
                <a16:creationId xmlns:a16="http://schemas.microsoft.com/office/drawing/2014/main" id="{CDAEEDB4-6F5D-4141-B34A-57ED5450BB22}"/>
              </a:ext>
            </a:extLst>
          </p:cNvPr>
          <p:cNvGrpSpPr/>
          <p:nvPr/>
        </p:nvGrpSpPr>
        <p:grpSpPr>
          <a:xfrm>
            <a:off x="7636449" y="4535876"/>
            <a:ext cx="1668169" cy="412376"/>
            <a:chOff x="7153862" y="4535876"/>
            <a:chExt cx="1668169" cy="412376"/>
          </a:xfrm>
          <a:solidFill>
            <a:srgbClr val="FFFF99"/>
          </a:solidFill>
        </p:grpSpPr>
        <p:sp>
          <p:nvSpPr>
            <p:cNvPr id="120" name="矩形 119">
              <a:extLst>
                <a:ext uri="{FF2B5EF4-FFF2-40B4-BE49-F238E27FC236}">
                  <a16:creationId xmlns:a16="http://schemas.microsoft.com/office/drawing/2014/main" id="{FB30020C-FF3E-485C-8C80-2438A794F0F3}"/>
                </a:ext>
              </a:extLst>
            </p:cNvPr>
            <p:cNvSpPr/>
            <p:nvPr/>
          </p:nvSpPr>
          <p:spPr>
            <a:xfrm>
              <a:off x="7997278" y="4535876"/>
              <a:ext cx="824753" cy="412376"/>
            </a:xfrm>
            <a:prstGeom prst="rect">
              <a:avLst/>
            </a:prstGeom>
            <a:grp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5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id="{0DB31496-AF61-4232-AA3F-DF0428DEDB2B}"/>
                </a:ext>
              </a:extLst>
            </p:cNvPr>
            <p:cNvSpPr/>
            <p:nvPr/>
          </p:nvSpPr>
          <p:spPr>
            <a:xfrm>
              <a:off x="7153862" y="4535876"/>
              <a:ext cx="824753" cy="412376"/>
            </a:xfrm>
            <a:prstGeom prst="rect">
              <a:avLst/>
            </a:prstGeom>
            <a:grp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CB25F775-13AD-432C-9468-B0021B4E86F5}"/>
              </a:ext>
            </a:extLst>
          </p:cNvPr>
          <p:cNvGrpSpPr/>
          <p:nvPr/>
        </p:nvGrpSpPr>
        <p:grpSpPr>
          <a:xfrm>
            <a:off x="5015185" y="4535876"/>
            <a:ext cx="1649506" cy="412376"/>
            <a:chOff x="5015185" y="4535876"/>
            <a:chExt cx="1649506" cy="412376"/>
          </a:xfrm>
          <a:solidFill>
            <a:srgbClr val="FFFF99"/>
          </a:solidFill>
        </p:grpSpPr>
        <p:sp>
          <p:nvSpPr>
            <p:cNvPr id="119" name="矩形 118">
              <a:extLst>
                <a:ext uri="{FF2B5EF4-FFF2-40B4-BE49-F238E27FC236}">
                  <a16:creationId xmlns:a16="http://schemas.microsoft.com/office/drawing/2014/main" id="{5CE6BAF5-5BAF-4BF7-8159-DBD6BC474C34}"/>
                </a:ext>
              </a:extLst>
            </p:cNvPr>
            <p:cNvSpPr/>
            <p:nvPr/>
          </p:nvSpPr>
          <p:spPr>
            <a:xfrm>
              <a:off x="5839938" y="4535876"/>
              <a:ext cx="824753" cy="412376"/>
            </a:xfrm>
            <a:prstGeom prst="rect">
              <a:avLst/>
            </a:prstGeom>
            <a:grp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8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EBDCFDD7-AF24-4F09-B55A-40A7B646985E}"/>
                </a:ext>
              </a:extLst>
            </p:cNvPr>
            <p:cNvSpPr/>
            <p:nvPr/>
          </p:nvSpPr>
          <p:spPr>
            <a:xfrm>
              <a:off x="5015185" y="4535876"/>
              <a:ext cx="824753" cy="412376"/>
            </a:xfrm>
            <a:prstGeom prst="rect">
              <a:avLst/>
            </a:prstGeom>
            <a:grp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sp>
        <p:nvSpPr>
          <p:cNvPr id="248" name="矩形 247">
            <a:extLst>
              <a:ext uri="{FF2B5EF4-FFF2-40B4-BE49-F238E27FC236}">
                <a16:creationId xmlns:a16="http://schemas.microsoft.com/office/drawing/2014/main" id="{059A4619-FCA0-48C3-9CEE-46DA81CFFA7A}"/>
              </a:ext>
            </a:extLst>
          </p:cNvPr>
          <p:cNvSpPr/>
          <p:nvPr/>
        </p:nvSpPr>
        <p:spPr>
          <a:xfrm>
            <a:off x="10032266" y="3842842"/>
            <a:ext cx="824753" cy="412376"/>
          </a:xfrm>
          <a:prstGeom prst="rect">
            <a:avLst/>
          </a:prstGeom>
          <a:solidFill>
            <a:srgbClr val="FFFF99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3</a:t>
            </a:r>
            <a:endParaRPr lang="zh-TW" altLang="en-US" sz="2000">
              <a:solidFill>
                <a:srgbClr val="00B0F0"/>
              </a:solidFill>
            </a:endParaRPr>
          </a:p>
        </p:txBody>
      </p:sp>
      <p:sp>
        <p:nvSpPr>
          <p:cNvPr id="249" name="矩形 248">
            <a:extLst>
              <a:ext uri="{FF2B5EF4-FFF2-40B4-BE49-F238E27FC236}">
                <a16:creationId xmlns:a16="http://schemas.microsoft.com/office/drawing/2014/main" id="{83BAC726-119E-4CF4-A3DE-736C3313E743}"/>
              </a:ext>
            </a:extLst>
          </p:cNvPr>
          <p:cNvSpPr/>
          <p:nvPr/>
        </p:nvSpPr>
        <p:spPr>
          <a:xfrm>
            <a:off x="7443705" y="3842842"/>
            <a:ext cx="824753" cy="412376"/>
          </a:xfrm>
          <a:prstGeom prst="rect">
            <a:avLst/>
          </a:prstGeom>
          <a:solidFill>
            <a:srgbClr val="FFFF99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1</a:t>
            </a:r>
            <a:endParaRPr lang="zh-TW" altLang="en-US" sz="2000">
              <a:solidFill>
                <a:srgbClr val="00B0F0"/>
              </a:solidFill>
            </a:endParaRPr>
          </a:p>
        </p:txBody>
      </p:sp>
      <p:sp>
        <p:nvSpPr>
          <p:cNvPr id="250" name="矩形 249">
            <a:extLst>
              <a:ext uri="{FF2B5EF4-FFF2-40B4-BE49-F238E27FC236}">
                <a16:creationId xmlns:a16="http://schemas.microsoft.com/office/drawing/2014/main" id="{DB683D00-5B9E-47AF-AB08-95316850C814}"/>
              </a:ext>
            </a:extLst>
          </p:cNvPr>
          <p:cNvSpPr/>
          <p:nvPr/>
        </p:nvSpPr>
        <p:spPr>
          <a:xfrm>
            <a:off x="8537401" y="3842842"/>
            <a:ext cx="824753" cy="412376"/>
          </a:xfrm>
          <a:prstGeom prst="rect">
            <a:avLst/>
          </a:prstGeom>
          <a:solidFill>
            <a:srgbClr val="FFFF99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5</a:t>
            </a:r>
            <a:endParaRPr lang="zh-TW" altLang="en-US" sz="2000">
              <a:solidFill>
                <a:srgbClr val="00B0F0"/>
              </a:solidFill>
            </a:endParaRPr>
          </a:p>
        </p:txBody>
      </p:sp>
      <p:sp>
        <p:nvSpPr>
          <p:cNvPr id="251" name="矩形 250">
            <a:extLst>
              <a:ext uri="{FF2B5EF4-FFF2-40B4-BE49-F238E27FC236}">
                <a16:creationId xmlns:a16="http://schemas.microsoft.com/office/drawing/2014/main" id="{F0BD646A-166F-41AF-9C2D-484E5276F751}"/>
              </a:ext>
            </a:extLst>
          </p:cNvPr>
          <p:cNvSpPr/>
          <p:nvPr/>
        </p:nvSpPr>
        <p:spPr>
          <a:xfrm>
            <a:off x="3456655" y="3842842"/>
            <a:ext cx="824753" cy="412376"/>
          </a:xfrm>
          <a:prstGeom prst="rect">
            <a:avLst/>
          </a:prstGeom>
          <a:solidFill>
            <a:srgbClr val="FFFF99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-2</a:t>
            </a:r>
            <a:endParaRPr lang="zh-TW" altLang="en-US" sz="2000">
              <a:solidFill>
                <a:srgbClr val="00B0F0"/>
              </a:solidFill>
            </a:endParaRPr>
          </a:p>
        </p:txBody>
      </p:sp>
      <p:sp>
        <p:nvSpPr>
          <p:cNvPr id="252" name="矩形 251">
            <a:extLst>
              <a:ext uri="{FF2B5EF4-FFF2-40B4-BE49-F238E27FC236}">
                <a16:creationId xmlns:a16="http://schemas.microsoft.com/office/drawing/2014/main" id="{BEAD9049-1E47-4520-8489-487558E889A0}"/>
              </a:ext>
            </a:extLst>
          </p:cNvPr>
          <p:cNvSpPr/>
          <p:nvPr/>
        </p:nvSpPr>
        <p:spPr>
          <a:xfrm>
            <a:off x="4886524" y="3842842"/>
            <a:ext cx="824753" cy="412376"/>
          </a:xfrm>
          <a:prstGeom prst="rect">
            <a:avLst/>
          </a:prstGeom>
          <a:solidFill>
            <a:srgbClr val="FFFF99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8</a:t>
            </a:r>
            <a:endParaRPr lang="zh-TW" altLang="en-US" sz="2000">
              <a:solidFill>
                <a:srgbClr val="00B0F0"/>
              </a:solidFill>
            </a:endParaRPr>
          </a:p>
        </p:txBody>
      </p:sp>
      <p:sp>
        <p:nvSpPr>
          <p:cNvPr id="253" name="矩形 252">
            <a:extLst>
              <a:ext uri="{FF2B5EF4-FFF2-40B4-BE49-F238E27FC236}">
                <a16:creationId xmlns:a16="http://schemas.microsoft.com/office/drawing/2014/main" id="{600B2A95-A89D-4CA1-AF5E-E0BAC3522A78}"/>
              </a:ext>
            </a:extLst>
          </p:cNvPr>
          <p:cNvSpPr/>
          <p:nvPr/>
        </p:nvSpPr>
        <p:spPr>
          <a:xfrm>
            <a:off x="5984700" y="3842842"/>
            <a:ext cx="824753" cy="412376"/>
          </a:xfrm>
          <a:prstGeom prst="rect">
            <a:avLst/>
          </a:prstGeom>
          <a:solidFill>
            <a:srgbClr val="FFFF99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0</a:t>
            </a:r>
            <a:endParaRPr lang="zh-TW" altLang="en-US" sz="2000">
              <a:solidFill>
                <a:srgbClr val="00B0F0"/>
              </a:solidFill>
            </a:endParaRPr>
          </a:p>
        </p:txBody>
      </p:sp>
      <p:sp>
        <p:nvSpPr>
          <p:cNvPr id="254" name="矩形 253">
            <a:extLst>
              <a:ext uri="{FF2B5EF4-FFF2-40B4-BE49-F238E27FC236}">
                <a16:creationId xmlns:a16="http://schemas.microsoft.com/office/drawing/2014/main" id="{5E89C946-CA00-4399-87FB-824BB60D5B4A}"/>
              </a:ext>
            </a:extLst>
          </p:cNvPr>
          <p:cNvSpPr/>
          <p:nvPr/>
        </p:nvSpPr>
        <p:spPr>
          <a:xfrm>
            <a:off x="2349515" y="3842842"/>
            <a:ext cx="824753" cy="412376"/>
          </a:xfrm>
          <a:prstGeom prst="rect">
            <a:avLst/>
          </a:prstGeom>
          <a:solidFill>
            <a:srgbClr val="FFFF99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-6</a:t>
            </a:r>
            <a:endParaRPr lang="zh-TW" altLang="en-US" sz="2000">
              <a:solidFill>
                <a:srgbClr val="00B0F0"/>
              </a:solidFill>
            </a:endParaRP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C134B804-623B-4A86-91EF-193DBA5162E2}"/>
              </a:ext>
            </a:extLst>
          </p:cNvPr>
          <p:cNvGrpSpPr/>
          <p:nvPr/>
        </p:nvGrpSpPr>
        <p:grpSpPr>
          <a:xfrm>
            <a:off x="2495190" y="4535876"/>
            <a:ext cx="1649506" cy="412376"/>
            <a:chOff x="2923255" y="4535876"/>
            <a:chExt cx="1649506" cy="412376"/>
          </a:xfrm>
          <a:solidFill>
            <a:srgbClr val="FFFF99"/>
          </a:solidFill>
        </p:grpSpPr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id="{CBC6EB6C-6D74-4F62-BE3C-A633F5DD0800}"/>
                </a:ext>
              </a:extLst>
            </p:cNvPr>
            <p:cNvSpPr/>
            <p:nvPr/>
          </p:nvSpPr>
          <p:spPr>
            <a:xfrm>
              <a:off x="2923255" y="4535876"/>
              <a:ext cx="824753" cy="412376"/>
            </a:xfrm>
            <a:prstGeom prst="rect">
              <a:avLst/>
            </a:prstGeom>
            <a:grp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16" name="矩形 115">
              <a:extLst>
                <a:ext uri="{FF2B5EF4-FFF2-40B4-BE49-F238E27FC236}">
                  <a16:creationId xmlns:a16="http://schemas.microsoft.com/office/drawing/2014/main" id="{E959EA18-C320-4495-92CE-920F495476AC}"/>
                </a:ext>
              </a:extLst>
            </p:cNvPr>
            <p:cNvSpPr/>
            <p:nvPr/>
          </p:nvSpPr>
          <p:spPr>
            <a:xfrm>
              <a:off x="3748008" y="4535876"/>
              <a:ext cx="824753" cy="412376"/>
            </a:xfrm>
            <a:prstGeom prst="rect">
              <a:avLst/>
            </a:prstGeom>
            <a:grp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cxnSp>
        <p:nvCxnSpPr>
          <p:cNvPr id="238" name="直線接點 237">
            <a:extLst>
              <a:ext uri="{FF2B5EF4-FFF2-40B4-BE49-F238E27FC236}">
                <a16:creationId xmlns:a16="http://schemas.microsoft.com/office/drawing/2014/main" id="{6A70ADD8-A960-4FF5-BFD6-39193FA7D54B}"/>
              </a:ext>
            </a:extLst>
          </p:cNvPr>
          <p:cNvCxnSpPr>
            <a:cxnSpLocks/>
          </p:cNvCxnSpPr>
          <p:nvPr/>
        </p:nvCxnSpPr>
        <p:spPr>
          <a:xfrm>
            <a:off x="609600" y="3648636"/>
            <a:ext cx="10744940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>
            <a:extLst>
              <a:ext uri="{FF2B5EF4-FFF2-40B4-BE49-F238E27FC236}">
                <a16:creationId xmlns:a16="http://schemas.microsoft.com/office/drawing/2014/main" id="{E5FD478D-2909-440F-84C8-728E46371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"/>
            <a:ext cx="10515600" cy="1325563"/>
          </a:xfrm>
        </p:spPr>
        <p:txBody>
          <a:bodyPr/>
          <a:lstStyle/>
          <a:p>
            <a:r>
              <a:rPr lang="zh-TW" altLang="en-US"/>
              <a:t>合併排序法</a:t>
            </a:r>
          </a:p>
        </p:txBody>
      </p:sp>
      <p:grpSp>
        <p:nvGrpSpPr>
          <p:cNvPr id="87" name="群組 86">
            <a:extLst>
              <a:ext uri="{FF2B5EF4-FFF2-40B4-BE49-F238E27FC236}">
                <a16:creationId xmlns:a16="http://schemas.microsoft.com/office/drawing/2014/main" id="{614056A6-BD31-486E-967F-9827FBF6633F}"/>
              </a:ext>
            </a:extLst>
          </p:cNvPr>
          <p:cNvGrpSpPr/>
          <p:nvPr/>
        </p:nvGrpSpPr>
        <p:grpSpPr>
          <a:xfrm>
            <a:off x="3963161" y="1081575"/>
            <a:ext cx="5773271" cy="412376"/>
            <a:chOff x="3854824" y="1690688"/>
            <a:chExt cx="5773271" cy="412376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662D7152-8CF4-47EC-8590-5C2891F49720}"/>
                </a:ext>
              </a:extLst>
            </p:cNvPr>
            <p:cNvSpPr/>
            <p:nvPr/>
          </p:nvSpPr>
          <p:spPr>
            <a:xfrm>
              <a:off x="7153836" y="1690688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D25C7182-1538-4BAB-8FEC-C168C63E7321}"/>
                </a:ext>
              </a:extLst>
            </p:cNvPr>
            <p:cNvSpPr/>
            <p:nvPr/>
          </p:nvSpPr>
          <p:spPr>
            <a:xfrm>
              <a:off x="7978589" y="1690688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5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4ACE29F6-7FE5-43D9-B709-9D9F2C378E2F}"/>
                </a:ext>
              </a:extLst>
            </p:cNvPr>
            <p:cNvSpPr/>
            <p:nvPr/>
          </p:nvSpPr>
          <p:spPr>
            <a:xfrm>
              <a:off x="8803342" y="1690688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3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539E1A5D-CD1F-4207-B7B9-810C0A89A85C}"/>
                </a:ext>
              </a:extLst>
            </p:cNvPr>
            <p:cNvSpPr/>
            <p:nvPr/>
          </p:nvSpPr>
          <p:spPr>
            <a:xfrm>
              <a:off x="4679577" y="1690688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1A97BA7E-31DA-45E7-AE52-BFDC465408C7}"/>
                </a:ext>
              </a:extLst>
            </p:cNvPr>
            <p:cNvSpPr/>
            <p:nvPr/>
          </p:nvSpPr>
          <p:spPr>
            <a:xfrm>
              <a:off x="5504330" y="1690688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8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CC9651E8-2568-4EE6-A547-6FF8D3185632}"/>
                </a:ext>
              </a:extLst>
            </p:cNvPr>
            <p:cNvSpPr/>
            <p:nvPr/>
          </p:nvSpPr>
          <p:spPr>
            <a:xfrm>
              <a:off x="6329083" y="1690688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1FA8A1E6-1F56-4162-9C8A-3D08E28EB2E0}"/>
                </a:ext>
              </a:extLst>
            </p:cNvPr>
            <p:cNvSpPr/>
            <p:nvPr/>
          </p:nvSpPr>
          <p:spPr>
            <a:xfrm>
              <a:off x="3854824" y="1690688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grpSp>
        <p:nvGrpSpPr>
          <p:cNvPr id="97" name="群組 96">
            <a:extLst>
              <a:ext uri="{FF2B5EF4-FFF2-40B4-BE49-F238E27FC236}">
                <a16:creationId xmlns:a16="http://schemas.microsoft.com/office/drawing/2014/main" id="{0BA3839D-71D8-4521-8D1B-5E1BCED709C4}"/>
              </a:ext>
            </a:extLst>
          </p:cNvPr>
          <p:cNvGrpSpPr/>
          <p:nvPr/>
        </p:nvGrpSpPr>
        <p:grpSpPr>
          <a:xfrm>
            <a:off x="7970384" y="1762174"/>
            <a:ext cx="2474259" cy="412376"/>
            <a:chOff x="6230471" y="2470617"/>
            <a:chExt cx="2474259" cy="412376"/>
          </a:xfrm>
        </p:grpSpPr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88535774-0200-4365-9D5E-37556515A72A}"/>
                </a:ext>
              </a:extLst>
            </p:cNvPr>
            <p:cNvSpPr/>
            <p:nvPr/>
          </p:nvSpPr>
          <p:spPr>
            <a:xfrm>
              <a:off x="6230471" y="2470617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4699FB11-4377-449A-AC9A-673D14A1D4F2}"/>
                </a:ext>
              </a:extLst>
            </p:cNvPr>
            <p:cNvSpPr/>
            <p:nvPr/>
          </p:nvSpPr>
          <p:spPr>
            <a:xfrm>
              <a:off x="7055224" y="2470617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5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6693FCAF-F2CF-4B5E-A6E1-24E1AC283D0E}"/>
                </a:ext>
              </a:extLst>
            </p:cNvPr>
            <p:cNvSpPr/>
            <p:nvPr/>
          </p:nvSpPr>
          <p:spPr>
            <a:xfrm>
              <a:off x="7879977" y="2470617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3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grpSp>
        <p:nvGrpSpPr>
          <p:cNvPr id="96" name="群組 95">
            <a:extLst>
              <a:ext uri="{FF2B5EF4-FFF2-40B4-BE49-F238E27FC236}">
                <a16:creationId xmlns:a16="http://schemas.microsoft.com/office/drawing/2014/main" id="{AA369737-0A77-4C6F-8B83-EFB6AC64F33E}"/>
              </a:ext>
            </a:extLst>
          </p:cNvPr>
          <p:cNvGrpSpPr/>
          <p:nvPr/>
        </p:nvGrpSpPr>
        <p:grpSpPr>
          <a:xfrm>
            <a:off x="3219090" y="1762174"/>
            <a:ext cx="3299012" cy="412376"/>
            <a:chOff x="2106706" y="2470617"/>
            <a:chExt cx="3299012" cy="412376"/>
          </a:xfrm>
        </p:grpSpPr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52FC4816-7EE0-4FBE-A8F4-54DC3CB5E9A0}"/>
                </a:ext>
              </a:extLst>
            </p:cNvPr>
            <p:cNvSpPr/>
            <p:nvPr/>
          </p:nvSpPr>
          <p:spPr>
            <a:xfrm>
              <a:off x="2931459" y="2470617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86917F5C-EC83-4CA0-BDD7-D8DE94435FA4}"/>
                </a:ext>
              </a:extLst>
            </p:cNvPr>
            <p:cNvSpPr/>
            <p:nvPr/>
          </p:nvSpPr>
          <p:spPr>
            <a:xfrm>
              <a:off x="3756212" y="2470617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8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CDD8DCA7-1218-4227-9FAE-4F98FDA25523}"/>
                </a:ext>
              </a:extLst>
            </p:cNvPr>
            <p:cNvSpPr/>
            <p:nvPr/>
          </p:nvSpPr>
          <p:spPr>
            <a:xfrm>
              <a:off x="4580965" y="2470617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3526C387-5E97-46D2-BFF8-22A7EB67F985}"/>
                </a:ext>
              </a:extLst>
            </p:cNvPr>
            <p:cNvSpPr/>
            <p:nvPr/>
          </p:nvSpPr>
          <p:spPr>
            <a:xfrm>
              <a:off x="2106706" y="2470617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grpSp>
        <p:nvGrpSpPr>
          <p:cNvPr id="114" name="群組 113">
            <a:extLst>
              <a:ext uri="{FF2B5EF4-FFF2-40B4-BE49-F238E27FC236}">
                <a16:creationId xmlns:a16="http://schemas.microsoft.com/office/drawing/2014/main" id="{60CD67CA-4F6E-4A67-9231-0B0548038368}"/>
              </a:ext>
            </a:extLst>
          </p:cNvPr>
          <p:cNvGrpSpPr/>
          <p:nvPr/>
        </p:nvGrpSpPr>
        <p:grpSpPr>
          <a:xfrm>
            <a:off x="7555765" y="2453215"/>
            <a:ext cx="1649506" cy="412376"/>
            <a:chOff x="6230471" y="3429000"/>
            <a:chExt cx="1649506" cy="412376"/>
          </a:xfrm>
        </p:grpSpPr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4805B3C3-9CD3-4FBE-BD58-61EB9223E56C}"/>
                </a:ext>
              </a:extLst>
            </p:cNvPr>
            <p:cNvSpPr/>
            <p:nvPr/>
          </p:nvSpPr>
          <p:spPr>
            <a:xfrm>
              <a:off x="6230471" y="3429000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7C86CC75-A7D6-4421-BB5B-D8A9883F9137}"/>
                </a:ext>
              </a:extLst>
            </p:cNvPr>
            <p:cNvSpPr/>
            <p:nvPr/>
          </p:nvSpPr>
          <p:spPr>
            <a:xfrm>
              <a:off x="7055224" y="3429000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5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sp>
        <p:nvSpPr>
          <p:cNvPr id="101" name="矩形 100">
            <a:extLst>
              <a:ext uri="{FF2B5EF4-FFF2-40B4-BE49-F238E27FC236}">
                <a16:creationId xmlns:a16="http://schemas.microsoft.com/office/drawing/2014/main" id="{C372E3A2-EDBA-4D59-9726-5A03FF644E68}"/>
              </a:ext>
            </a:extLst>
          </p:cNvPr>
          <p:cNvSpPr/>
          <p:nvPr/>
        </p:nvSpPr>
        <p:spPr>
          <a:xfrm>
            <a:off x="10032266" y="2451627"/>
            <a:ext cx="824753" cy="412376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3</a:t>
            </a:r>
            <a:endParaRPr lang="zh-TW" altLang="en-US" sz="2000">
              <a:solidFill>
                <a:srgbClr val="00B0F0"/>
              </a:solidFill>
            </a:endParaRPr>
          </a:p>
        </p:txBody>
      </p:sp>
      <p:grpSp>
        <p:nvGrpSpPr>
          <p:cNvPr id="112" name="群組 111">
            <a:extLst>
              <a:ext uri="{FF2B5EF4-FFF2-40B4-BE49-F238E27FC236}">
                <a16:creationId xmlns:a16="http://schemas.microsoft.com/office/drawing/2014/main" id="{A6BA8902-573A-423D-A8EF-5F221159FB32}"/>
              </a:ext>
            </a:extLst>
          </p:cNvPr>
          <p:cNvGrpSpPr/>
          <p:nvPr/>
        </p:nvGrpSpPr>
        <p:grpSpPr>
          <a:xfrm>
            <a:off x="5034441" y="2453215"/>
            <a:ext cx="1649506" cy="412376"/>
            <a:chOff x="3550024" y="3429000"/>
            <a:chExt cx="1649506" cy="412376"/>
          </a:xfrm>
        </p:grpSpPr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A0B2734E-2393-4360-86CC-CF39CF2E05B5}"/>
                </a:ext>
              </a:extLst>
            </p:cNvPr>
            <p:cNvSpPr/>
            <p:nvPr/>
          </p:nvSpPr>
          <p:spPr>
            <a:xfrm>
              <a:off x="3550024" y="3429000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8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262CF05D-DBE1-4438-B6E6-7D2F75345204}"/>
                </a:ext>
              </a:extLst>
            </p:cNvPr>
            <p:cNvSpPr/>
            <p:nvPr/>
          </p:nvSpPr>
          <p:spPr>
            <a:xfrm>
              <a:off x="4374777" y="3429000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grpSp>
        <p:nvGrpSpPr>
          <p:cNvPr id="113" name="群組 112">
            <a:extLst>
              <a:ext uri="{FF2B5EF4-FFF2-40B4-BE49-F238E27FC236}">
                <a16:creationId xmlns:a16="http://schemas.microsoft.com/office/drawing/2014/main" id="{02DB27B9-A119-4279-B66F-D5FB66131B58}"/>
              </a:ext>
            </a:extLst>
          </p:cNvPr>
          <p:cNvGrpSpPr/>
          <p:nvPr/>
        </p:nvGrpSpPr>
        <p:grpSpPr>
          <a:xfrm>
            <a:off x="2510879" y="2453215"/>
            <a:ext cx="1649506" cy="412376"/>
            <a:chOff x="1398495" y="3429000"/>
            <a:chExt cx="1649506" cy="412376"/>
          </a:xfrm>
        </p:grpSpPr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C9686980-C509-4A0F-B6E4-F1548D76DB91}"/>
                </a:ext>
              </a:extLst>
            </p:cNvPr>
            <p:cNvSpPr/>
            <p:nvPr/>
          </p:nvSpPr>
          <p:spPr>
            <a:xfrm>
              <a:off x="2223248" y="3429000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1840792A-A458-4BCA-A3E4-891D3709A869}"/>
                </a:ext>
              </a:extLst>
            </p:cNvPr>
            <p:cNvSpPr/>
            <p:nvPr/>
          </p:nvSpPr>
          <p:spPr>
            <a:xfrm>
              <a:off x="1398495" y="3429000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sp>
        <p:nvSpPr>
          <p:cNvPr id="106" name="矩形 105">
            <a:extLst>
              <a:ext uri="{FF2B5EF4-FFF2-40B4-BE49-F238E27FC236}">
                <a16:creationId xmlns:a16="http://schemas.microsoft.com/office/drawing/2014/main" id="{D6903381-A9E8-45DD-8F36-D015D2DF3DFC}"/>
              </a:ext>
            </a:extLst>
          </p:cNvPr>
          <p:cNvSpPr/>
          <p:nvPr/>
        </p:nvSpPr>
        <p:spPr>
          <a:xfrm>
            <a:off x="7443705" y="3106016"/>
            <a:ext cx="824753" cy="412376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1</a:t>
            </a:r>
            <a:endParaRPr lang="zh-TW" altLang="en-US" sz="2000">
              <a:solidFill>
                <a:srgbClr val="00B0F0"/>
              </a:solidFill>
            </a:endParaRP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79C9721B-C43B-41F4-B7CA-CFE55C56DCAB}"/>
              </a:ext>
            </a:extLst>
          </p:cNvPr>
          <p:cNvSpPr/>
          <p:nvPr/>
        </p:nvSpPr>
        <p:spPr>
          <a:xfrm>
            <a:off x="8537401" y="3106016"/>
            <a:ext cx="824753" cy="412376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5</a:t>
            </a:r>
            <a:endParaRPr lang="zh-TW" altLang="en-US" sz="2000">
              <a:solidFill>
                <a:srgbClr val="00B0F0"/>
              </a:solidFill>
            </a:endParaRP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A9ADCF82-65CD-45BC-8232-C61B4DE0C3AF}"/>
              </a:ext>
            </a:extLst>
          </p:cNvPr>
          <p:cNvSpPr/>
          <p:nvPr/>
        </p:nvSpPr>
        <p:spPr>
          <a:xfrm>
            <a:off x="3456655" y="3106016"/>
            <a:ext cx="824753" cy="412376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-2</a:t>
            </a:r>
            <a:endParaRPr lang="zh-TW" altLang="en-US" sz="2000">
              <a:solidFill>
                <a:srgbClr val="00B0F0"/>
              </a:solidFill>
            </a:endParaRP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6667C238-C6D1-4ED7-B11A-7856018159EE}"/>
              </a:ext>
            </a:extLst>
          </p:cNvPr>
          <p:cNvSpPr/>
          <p:nvPr/>
        </p:nvSpPr>
        <p:spPr>
          <a:xfrm>
            <a:off x="4886524" y="3106016"/>
            <a:ext cx="824753" cy="412376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8</a:t>
            </a:r>
            <a:endParaRPr lang="zh-TW" altLang="en-US" sz="2000">
              <a:solidFill>
                <a:srgbClr val="00B0F0"/>
              </a:solidFill>
            </a:endParaRPr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A74D2ACF-6B17-4ADA-B744-3AABF04F8B39}"/>
              </a:ext>
            </a:extLst>
          </p:cNvPr>
          <p:cNvSpPr/>
          <p:nvPr/>
        </p:nvSpPr>
        <p:spPr>
          <a:xfrm>
            <a:off x="5984700" y="3106016"/>
            <a:ext cx="824753" cy="412376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0</a:t>
            </a:r>
            <a:endParaRPr lang="zh-TW" altLang="en-US" sz="2000">
              <a:solidFill>
                <a:srgbClr val="00B0F0"/>
              </a:solidFill>
            </a:endParaRPr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C7E7AA56-44F2-45B2-BEDE-17F5A6B5ACD3}"/>
              </a:ext>
            </a:extLst>
          </p:cNvPr>
          <p:cNvSpPr/>
          <p:nvPr/>
        </p:nvSpPr>
        <p:spPr>
          <a:xfrm>
            <a:off x="2349515" y="3106016"/>
            <a:ext cx="824753" cy="412376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-6</a:t>
            </a:r>
            <a:endParaRPr lang="zh-TW" altLang="en-US" sz="2000">
              <a:solidFill>
                <a:srgbClr val="00B0F0"/>
              </a:solidFill>
            </a:endParaRPr>
          </a:p>
        </p:txBody>
      </p:sp>
      <p:cxnSp>
        <p:nvCxnSpPr>
          <p:cNvPr id="136" name="直線單箭頭接點 135">
            <a:extLst>
              <a:ext uri="{FF2B5EF4-FFF2-40B4-BE49-F238E27FC236}">
                <a16:creationId xmlns:a16="http://schemas.microsoft.com/office/drawing/2014/main" id="{D9B80CD8-85C7-4F04-9701-115B756826EC}"/>
              </a:ext>
            </a:extLst>
          </p:cNvPr>
          <p:cNvCxnSpPr>
            <a:cxnSpLocks/>
            <a:stCxn id="33" idx="2"/>
          </p:cNvCxnSpPr>
          <p:nvPr/>
        </p:nvCxnSpPr>
        <p:spPr>
          <a:xfrm flipH="1">
            <a:off x="4868596" y="1493951"/>
            <a:ext cx="1981201" cy="257866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單箭頭接點 136">
            <a:extLst>
              <a:ext uri="{FF2B5EF4-FFF2-40B4-BE49-F238E27FC236}">
                <a16:creationId xmlns:a16="http://schemas.microsoft.com/office/drawing/2014/main" id="{F833939B-CE66-442E-B395-133BB319653F}"/>
              </a:ext>
            </a:extLst>
          </p:cNvPr>
          <p:cNvCxnSpPr>
            <a:cxnSpLocks/>
            <a:stCxn id="33" idx="2"/>
            <a:endCxn id="90" idx="0"/>
          </p:cNvCxnSpPr>
          <p:nvPr/>
        </p:nvCxnSpPr>
        <p:spPr>
          <a:xfrm>
            <a:off x="6849797" y="1493951"/>
            <a:ext cx="2357717" cy="268223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單箭頭接點 139">
            <a:extLst>
              <a:ext uri="{FF2B5EF4-FFF2-40B4-BE49-F238E27FC236}">
                <a16:creationId xmlns:a16="http://schemas.microsoft.com/office/drawing/2014/main" id="{4F5AC24F-578C-4928-AC4A-8F5CC09BC8CB}"/>
              </a:ext>
            </a:extLst>
          </p:cNvPr>
          <p:cNvCxnSpPr>
            <a:cxnSpLocks/>
          </p:cNvCxnSpPr>
          <p:nvPr/>
        </p:nvCxnSpPr>
        <p:spPr>
          <a:xfrm flipH="1">
            <a:off x="3317704" y="2174550"/>
            <a:ext cx="1568820" cy="29580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線單箭頭接點 142">
            <a:extLst>
              <a:ext uri="{FF2B5EF4-FFF2-40B4-BE49-F238E27FC236}">
                <a16:creationId xmlns:a16="http://schemas.microsoft.com/office/drawing/2014/main" id="{64F8C14E-FB7F-4687-B4FC-45584878C567}"/>
              </a:ext>
            </a:extLst>
          </p:cNvPr>
          <p:cNvCxnSpPr>
            <a:cxnSpLocks/>
          </p:cNvCxnSpPr>
          <p:nvPr/>
        </p:nvCxnSpPr>
        <p:spPr>
          <a:xfrm>
            <a:off x="4877561" y="2182227"/>
            <a:ext cx="981633" cy="27098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單箭頭接點 145">
            <a:extLst>
              <a:ext uri="{FF2B5EF4-FFF2-40B4-BE49-F238E27FC236}">
                <a16:creationId xmlns:a16="http://schemas.microsoft.com/office/drawing/2014/main" id="{829BEC48-8B41-4BD0-B778-D611491EE76A}"/>
              </a:ext>
            </a:extLst>
          </p:cNvPr>
          <p:cNvCxnSpPr>
            <a:cxnSpLocks/>
            <a:stCxn id="90" idx="2"/>
          </p:cNvCxnSpPr>
          <p:nvPr/>
        </p:nvCxnSpPr>
        <p:spPr>
          <a:xfrm flipH="1">
            <a:off x="8378275" y="2174550"/>
            <a:ext cx="829239" cy="28065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單箭頭接點 148">
            <a:extLst>
              <a:ext uri="{FF2B5EF4-FFF2-40B4-BE49-F238E27FC236}">
                <a16:creationId xmlns:a16="http://schemas.microsoft.com/office/drawing/2014/main" id="{B7143F21-4CF0-48F0-82E4-45432770EBAC}"/>
              </a:ext>
            </a:extLst>
          </p:cNvPr>
          <p:cNvCxnSpPr>
            <a:cxnSpLocks/>
            <a:stCxn id="90" idx="2"/>
            <a:endCxn id="101" idx="0"/>
          </p:cNvCxnSpPr>
          <p:nvPr/>
        </p:nvCxnSpPr>
        <p:spPr>
          <a:xfrm>
            <a:off x="9207514" y="2174550"/>
            <a:ext cx="1237129" cy="27707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線單箭頭接點 151">
            <a:extLst>
              <a:ext uri="{FF2B5EF4-FFF2-40B4-BE49-F238E27FC236}">
                <a16:creationId xmlns:a16="http://schemas.microsoft.com/office/drawing/2014/main" id="{641BEC49-D1F8-4E6B-AF6A-C2EEB9BBC423}"/>
              </a:ext>
            </a:extLst>
          </p:cNvPr>
          <p:cNvCxnSpPr>
            <a:cxnSpLocks/>
            <a:endCxn id="108" idx="0"/>
          </p:cNvCxnSpPr>
          <p:nvPr/>
        </p:nvCxnSpPr>
        <p:spPr>
          <a:xfrm>
            <a:off x="3326666" y="2862199"/>
            <a:ext cx="542366" cy="24381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線單箭頭接點 152">
            <a:extLst>
              <a:ext uri="{FF2B5EF4-FFF2-40B4-BE49-F238E27FC236}">
                <a16:creationId xmlns:a16="http://schemas.microsoft.com/office/drawing/2014/main" id="{68BAF1F4-CA9F-4595-AD92-4811629AE423}"/>
              </a:ext>
            </a:extLst>
          </p:cNvPr>
          <p:cNvCxnSpPr>
            <a:cxnSpLocks/>
            <a:endCxn id="111" idx="0"/>
          </p:cNvCxnSpPr>
          <p:nvPr/>
        </p:nvCxnSpPr>
        <p:spPr>
          <a:xfrm flipH="1">
            <a:off x="2761892" y="2864003"/>
            <a:ext cx="569256" cy="242013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線單箭頭接點 159">
            <a:extLst>
              <a:ext uri="{FF2B5EF4-FFF2-40B4-BE49-F238E27FC236}">
                <a16:creationId xmlns:a16="http://schemas.microsoft.com/office/drawing/2014/main" id="{052CC68C-B2B8-4B31-83A6-BB72D4BEB188}"/>
              </a:ext>
            </a:extLst>
          </p:cNvPr>
          <p:cNvCxnSpPr>
            <a:cxnSpLocks/>
            <a:endCxn id="110" idx="0"/>
          </p:cNvCxnSpPr>
          <p:nvPr/>
        </p:nvCxnSpPr>
        <p:spPr>
          <a:xfrm>
            <a:off x="5855833" y="2862199"/>
            <a:ext cx="541244" cy="24381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單箭頭接點 160">
            <a:extLst>
              <a:ext uri="{FF2B5EF4-FFF2-40B4-BE49-F238E27FC236}">
                <a16:creationId xmlns:a16="http://schemas.microsoft.com/office/drawing/2014/main" id="{51EEE592-75CB-46E8-B23F-7CA263FF8E34}"/>
              </a:ext>
            </a:extLst>
          </p:cNvPr>
          <p:cNvCxnSpPr>
            <a:cxnSpLocks/>
            <a:endCxn id="109" idx="0"/>
          </p:cNvCxnSpPr>
          <p:nvPr/>
        </p:nvCxnSpPr>
        <p:spPr>
          <a:xfrm flipH="1">
            <a:off x="5298901" y="2862199"/>
            <a:ext cx="575982" cy="24381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線單箭頭接點 166">
            <a:extLst>
              <a:ext uri="{FF2B5EF4-FFF2-40B4-BE49-F238E27FC236}">
                <a16:creationId xmlns:a16="http://schemas.microsoft.com/office/drawing/2014/main" id="{6DD8EA6B-0D95-481D-9ACF-D92064DD49B9}"/>
              </a:ext>
            </a:extLst>
          </p:cNvPr>
          <p:cNvCxnSpPr>
            <a:cxnSpLocks/>
            <a:endCxn id="107" idx="0"/>
          </p:cNvCxnSpPr>
          <p:nvPr/>
        </p:nvCxnSpPr>
        <p:spPr>
          <a:xfrm>
            <a:off x="8378275" y="2862199"/>
            <a:ext cx="571503" cy="24381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線單箭頭接點 167">
            <a:extLst>
              <a:ext uri="{FF2B5EF4-FFF2-40B4-BE49-F238E27FC236}">
                <a16:creationId xmlns:a16="http://schemas.microsoft.com/office/drawing/2014/main" id="{585EB150-989A-4843-A564-24509FEE1ECD}"/>
              </a:ext>
            </a:extLst>
          </p:cNvPr>
          <p:cNvCxnSpPr>
            <a:cxnSpLocks/>
            <a:endCxn id="106" idx="0"/>
          </p:cNvCxnSpPr>
          <p:nvPr/>
        </p:nvCxnSpPr>
        <p:spPr>
          <a:xfrm flipH="1">
            <a:off x="7856082" y="2864003"/>
            <a:ext cx="522193" cy="242013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線單箭頭接點 172">
            <a:extLst>
              <a:ext uri="{FF2B5EF4-FFF2-40B4-BE49-F238E27FC236}">
                <a16:creationId xmlns:a16="http://schemas.microsoft.com/office/drawing/2014/main" id="{DACC3B03-B74C-49DC-A522-46E2F3B2AD3C}"/>
              </a:ext>
            </a:extLst>
          </p:cNvPr>
          <p:cNvCxnSpPr>
            <a:cxnSpLocks/>
            <a:stCxn id="254" idx="2"/>
          </p:cNvCxnSpPr>
          <p:nvPr/>
        </p:nvCxnSpPr>
        <p:spPr>
          <a:xfrm>
            <a:off x="2761892" y="4255218"/>
            <a:ext cx="573740" cy="28065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線單箭頭接點 175">
            <a:extLst>
              <a:ext uri="{FF2B5EF4-FFF2-40B4-BE49-F238E27FC236}">
                <a16:creationId xmlns:a16="http://schemas.microsoft.com/office/drawing/2014/main" id="{119C36F6-A32D-4B2C-9B7F-1EBFD426162C}"/>
              </a:ext>
            </a:extLst>
          </p:cNvPr>
          <p:cNvCxnSpPr>
            <a:cxnSpLocks/>
            <a:stCxn id="251" idx="2"/>
          </p:cNvCxnSpPr>
          <p:nvPr/>
        </p:nvCxnSpPr>
        <p:spPr>
          <a:xfrm flipH="1">
            <a:off x="3322182" y="4255218"/>
            <a:ext cx="546850" cy="28065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線單箭頭接點 178">
            <a:extLst>
              <a:ext uri="{FF2B5EF4-FFF2-40B4-BE49-F238E27FC236}">
                <a16:creationId xmlns:a16="http://schemas.microsoft.com/office/drawing/2014/main" id="{D02DDC2E-016E-4F70-80BA-F3BD5522CB26}"/>
              </a:ext>
            </a:extLst>
          </p:cNvPr>
          <p:cNvCxnSpPr>
            <a:cxnSpLocks/>
            <a:stCxn id="252" idx="2"/>
          </p:cNvCxnSpPr>
          <p:nvPr/>
        </p:nvCxnSpPr>
        <p:spPr>
          <a:xfrm>
            <a:off x="5298901" y="4255218"/>
            <a:ext cx="553572" cy="29379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線單箭頭接點 181">
            <a:extLst>
              <a:ext uri="{FF2B5EF4-FFF2-40B4-BE49-F238E27FC236}">
                <a16:creationId xmlns:a16="http://schemas.microsoft.com/office/drawing/2014/main" id="{FFE794E3-DEA4-4469-8D1F-C0424BE2F31D}"/>
              </a:ext>
            </a:extLst>
          </p:cNvPr>
          <p:cNvCxnSpPr>
            <a:cxnSpLocks/>
            <a:stCxn id="253" idx="2"/>
          </p:cNvCxnSpPr>
          <p:nvPr/>
        </p:nvCxnSpPr>
        <p:spPr>
          <a:xfrm flipH="1">
            <a:off x="5839023" y="4255218"/>
            <a:ext cx="558054" cy="29379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線單箭頭接點 184">
            <a:extLst>
              <a:ext uri="{FF2B5EF4-FFF2-40B4-BE49-F238E27FC236}">
                <a16:creationId xmlns:a16="http://schemas.microsoft.com/office/drawing/2014/main" id="{72C54B2D-D9E3-496D-B7EC-DF5C0ABCEC4C}"/>
              </a:ext>
            </a:extLst>
          </p:cNvPr>
          <p:cNvCxnSpPr>
            <a:cxnSpLocks/>
            <a:stCxn id="249" idx="2"/>
          </p:cNvCxnSpPr>
          <p:nvPr/>
        </p:nvCxnSpPr>
        <p:spPr>
          <a:xfrm>
            <a:off x="7856082" y="4255218"/>
            <a:ext cx="623783" cy="29379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線單箭頭接點 192">
            <a:extLst>
              <a:ext uri="{FF2B5EF4-FFF2-40B4-BE49-F238E27FC236}">
                <a16:creationId xmlns:a16="http://schemas.microsoft.com/office/drawing/2014/main" id="{30F1C7A5-2F1A-4DA4-BEF0-911EA5DD950C}"/>
              </a:ext>
            </a:extLst>
          </p:cNvPr>
          <p:cNvCxnSpPr>
            <a:cxnSpLocks/>
            <a:stCxn id="250" idx="2"/>
          </p:cNvCxnSpPr>
          <p:nvPr/>
        </p:nvCxnSpPr>
        <p:spPr>
          <a:xfrm flipH="1">
            <a:off x="8461202" y="4255218"/>
            <a:ext cx="488576" cy="29379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線單箭頭接點 195">
            <a:extLst>
              <a:ext uri="{FF2B5EF4-FFF2-40B4-BE49-F238E27FC236}">
                <a16:creationId xmlns:a16="http://schemas.microsoft.com/office/drawing/2014/main" id="{DC8A47EF-3E13-4D76-B137-18DC6340C1DB}"/>
              </a:ext>
            </a:extLst>
          </p:cNvPr>
          <p:cNvCxnSpPr>
            <a:cxnSpLocks/>
            <a:stCxn id="248" idx="2"/>
            <a:endCxn id="135" idx="0"/>
          </p:cNvCxnSpPr>
          <p:nvPr/>
        </p:nvCxnSpPr>
        <p:spPr>
          <a:xfrm flipH="1">
            <a:off x="9615405" y="4255218"/>
            <a:ext cx="829238" cy="99996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線單箭頭接點 198">
            <a:extLst>
              <a:ext uri="{FF2B5EF4-FFF2-40B4-BE49-F238E27FC236}">
                <a16:creationId xmlns:a16="http://schemas.microsoft.com/office/drawing/2014/main" id="{D550732A-9A5A-4465-B385-C9CEA9E39DA9}"/>
              </a:ext>
            </a:extLst>
          </p:cNvPr>
          <p:cNvCxnSpPr>
            <a:cxnSpLocks/>
            <a:endCxn id="135" idx="0"/>
          </p:cNvCxnSpPr>
          <p:nvPr/>
        </p:nvCxnSpPr>
        <p:spPr>
          <a:xfrm>
            <a:off x="8461202" y="4948252"/>
            <a:ext cx="1154203" cy="306934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線單箭頭接點 207">
            <a:extLst>
              <a:ext uri="{FF2B5EF4-FFF2-40B4-BE49-F238E27FC236}">
                <a16:creationId xmlns:a16="http://schemas.microsoft.com/office/drawing/2014/main" id="{48643AD4-77B3-4D65-BC1B-0AD5A8D6D5F4}"/>
              </a:ext>
            </a:extLst>
          </p:cNvPr>
          <p:cNvCxnSpPr>
            <a:cxnSpLocks/>
          </p:cNvCxnSpPr>
          <p:nvPr/>
        </p:nvCxnSpPr>
        <p:spPr>
          <a:xfrm flipH="1">
            <a:off x="4595173" y="4961390"/>
            <a:ext cx="1257300" cy="28065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線單箭頭接點 210">
            <a:extLst>
              <a:ext uri="{FF2B5EF4-FFF2-40B4-BE49-F238E27FC236}">
                <a16:creationId xmlns:a16="http://schemas.microsoft.com/office/drawing/2014/main" id="{DBE8A9D7-D6CF-4E51-B614-C20D2C3B7C25}"/>
              </a:ext>
            </a:extLst>
          </p:cNvPr>
          <p:cNvCxnSpPr>
            <a:cxnSpLocks/>
          </p:cNvCxnSpPr>
          <p:nvPr/>
        </p:nvCxnSpPr>
        <p:spPr>
          <a:xfrm>
            <a:off x="3317704" y="4948252"/>
            <a:ext cx="1277469" cy="29379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線單箭頭接點 213">
            <a:extLst>
              <a:ext uri="{FF2B5EF4-FFF2-40B4-BE49-F238E27FC236}">
                <a16:creationId xmlns:a16="http://schemas.microsoft.com/office/drawing/2014/main" id="{32289D40-FB16-4971-A90A-28C22CAFA131}"/>
              </a:ext>
            </a:extLst>
          </p:cNvPr>
          <p:cNvCxnSpPr>
            <a:cxnSpLocks/>
            <a:endCxn id="148" idx="0"/>
          </p:cNvCxnSpPr>
          <p:nvPr/>
        </p:nvCxnSpPr>
        <p:spPr>
          <a:xfrm>
            <a:off x="4595173" y="5667562"/>
            <a:ext cx="2254624" cy="34857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線單箭頭接點 217">
            <a:extLst>
              <a:ext uri="{FF2B5EF4-FFF2-40B4-BE49-F238E27FC236}">
                <a16:creationId xmlns:a16="http://schemas.microsoft.com/office/drawing/2014/main" id="{8E390E20-E05F-4AFA-8BC6-55F446C09C84}"/>
              </a:ext>
            </a:extLst>
          </p:cNvPr>
          <p:cNvCxnSpPr>
            <a:cxnSpLocks/>
            <a:stCxn id="135" idx="2"/>
            <a:endCxn id="148" idx="0"/>
          </p:cNvCxnSpPr>
          <p:nvPr/>
        </p:nvCxnSpPr>
        <p:spPr>
          <a:xfrm flipH="1">
            <a:off x="6849797" y="5667562"/>
            <a:ext cx="2765608" cy="34857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文字方塊 229">
            <a:extLst>
              <a:ext uri="{FF2B5EF4-FFF2-40B4-BE49-F238E27FC236}">
                <a16:creationId xmlns:a16="http://schemas.microsoft.com/office/drawing/2014/main" id="{44656F6D-5345-4E5C-8C96-C4DC13816FAE}"/>
              </a:ext>
            </a:extLst>
          </p:cNvPr>
          <p:cNvSpPr txBox="1"/>
          <p:nvPr/>
        </p:nvSpPr>
        <p:spPr>
          <a:xfrm>
            <a:off x="1065321" y="1986996"/>
            <a:ext cx="738664" cy="5539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ctr"/>
            <a:r>
              <a:rPr lang="zh-TW" altLang="en-US" sz="3600">
                <a:solidFill>
                  <a:srgbClr val="FFC000"/>
                </a:solidFill>
              </a:rPr>
              <a:t>分</a:t>
            </a:r>
            <a:endParaRPr lang="en-US" altLang="zh-TW" sz="3600">
              <a:solidFill>
                <a:srgbClr val="FFC000"/>
              </a:solidFill>
            </a:endParaRPr>
          </a:p>
        </p:txBody>
      </p:sp>
      <p:sp>
        <p:nvSpPr>
          <p:cNvPr id="231" name="文字方塊 230">
            <a:extLst>
              <a:ext uri="{FF2B5EF4-FFF2-40B4-BE49-F238E27FC236}">
                <a16:creationId xmlns:a16="http://schemas.microsoft.com/office/drawing/2014/main" id="{2CF42398-42C7-4CD4-8A33-AF2E271AC2C8}"/>
              </a:ext>
            </a:extLst>
          </p:cNvPr>
          <p:cNvSpPr txBox="1"/>
          <p:nvPr/>
        </p:nvSpPr>
        <p:spPr>
          <a:xfrm>
            <a:off x="1065320" y="4451550"/>
            <a:ext cx="738664" cy="147732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ctr"/>
            <a:r>
              <a:rPr lang="zh-TW" altLang="en-US" sz="3600">
                <a:solidFill>
                  <a:srgbClr val="FFFF00"/>
                </a:solidFill>
              </a:rPr>
              <a:t>治、合</a:t>
            </a:r>
            <a:endParaRPr lang="en-US" altLang="zh-TW" sz="3600">
              <a:solidFill>
                <a:srgbClr val="FFFF00"/>
              </a:solidFill>
            </a:endParaRPr>
          </a:p>
        </p:txBody>
      </p:sp>
      <p:cxnSp>
        <p:nvCxnSpPr>
          <p:cNvPr id="280" name="直線單箭頭接點 279">
            <a:extLst>
              <a:ext uri="{FF2B5EF4-FFF2-40B4-BE49-F238E27FC236}">
                <a16:creationId xmlns:a16="http://schemas.microsoft.com/office/drawing/2014/main" id="{60DFECC9-E3D5-40A0-BC5A-C83D0450061E}"/>
              </a:ext>
            </a:extLst>
          </p:cNvPr>
          <p:cNvCxnSpPr>
            <a:cxnSpLocks/>
            <a:stCxn id="111" idx="2"/>
            <a:endCxn id="254" idx="0"/>
          </p:cNvCxnSpPr>
          <p:nvPr/>
        </p:nvCxnSpPr>
        <p:spPr>
          <a:xfrm>
            <a:off x="2761892" y="3518392"/>
            <a:ext cx="0" cy="32445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線單箭頭接點 282">
            <a:extLst>
              <a:ext uri="{FF2B5EF4-FFF2-40B4-BE49-F238E27FC236}">
                <a16:creationId xmlns:a16="http://schemas.microsoft.com/office/drawing/2014/main" id="{FDCA4B22-593B-4086-BC18-E61D9106500B}"/>
              </a:ext>
            </a:extLst>
          </p:cNvPr>
          <p:cNvCxnSpPr>
            <a:cxnSpLocks/>
            <a:stCxn id="108" idx="2"/>
            <a:endCxn id="251" idx="0"/>
          </p:cNvCxnSpPr>
          <p:nvPr/>
        </p:nvCxnSpPr>
        <p:spPr>
          <a:xfrm>
            <a:off x="3869032" y="3518392"/>
            <a:ext cx="0" cy="32445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線單箭頭接點 285">
            <a:extLst>
              <a:ext uri="{FF2B5EF4-FFF2-40B4-BE49-F238E27FC236}">
                <a16:creationId xmlns:a16="http://schemas.microsoft.com/office/drawing/2014/main" id="{EAFEB8A9-5300-44D5-9798-9743DD33AE23}"/>
              </a:ext>
            </a:extLst>
          </p:cNvPr>
          <p:cNvCxnSpPr>
            <a:cxnSpLocks/>
            <a:stCxn id="109" idx="2"/>
            <a:endCxn id="252" idx="0"/>
          </p:cNvCxnSpPr>
          <p:nvPr/>
        </p:nvCxnSpPr>
        <p:spPr>
          <a:xfrm>
            <a:off x="5298901" y="3518392"/>
            <a:ext cx="0" cy="32445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線單箭頭接點 288">
            <a:extLst>
              <a:ext uri="{FF2B5EF4-FFF2-40B4-BE49-F238E27FC236}">
                <a16:creationId xmlns:a16="http://schemas.microsoft.com/office/drawing/2014/main" id="{5BCDB645-2AEA-446A-836C-860A9341CE7B}"/>
              </a:ext>
            </a:extLst>
          </p:cNvPr>
          <p:cNvCxnSpPr>
            <a:cxnSpLocks/>
            <a:stCxn id="110" idx="2"/>
            <a:endCxn id="253" idx="0"/>
          </p:cNvCxnSpPr>
          <p:nvPr/>
        </p:nvCxnSpPr>
        <p:spPr>
          <a:xfrm>
            <a:off x="6397077" y="3518392"/>
            <a:ext cx="0" cy="32445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直線單箭頭接點 291">
            <a:extLst>
              <a:ext uri="{FF2B5EF4-FFF2-40B4-BE49-F238E27FC236}">
                <a16:creationId xmlns:a16="http://schemas.microsoft.com/office/drawing/2014/main" id="{583644AF-5765-49A0-AE3A-1B9E0F7A76B5}"/>
              </a:ext>
            </a:extLst>
          </p:cNvPr>
          <p:cNvCxnSpPr>
            <a:cxnSpLocks/>
            <a:stCxn id="106" idx="2"/>
            <a:endCxn id="249" idx="0"/>
          </p:cNvCxnSpPr>
          <p:nvPr/>
        </p:nvCxnSpPr>
        <p:spPr>
          <a:xfrm>
            <a:off x="7856082" y="3518392"/>
            <a:ext cx="0" cy="32445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直線單箭頭接點 294">
            <a:extLst>
              <a:ext uri="{FF2B5EF4-FFF2-40B4-BE49-F238E27FC236}">
                <a16:creationId xmlns:a16="http://schemas.microsoft.com/office/drawing/2014/main" id="{BDD96822-07B1-49DE-88D6-89634117978D}"/>
              </a:ext>
            </a:extLst>
          </p:cNvPr>
          <p:cNvCxnSpPr>
            <a:cxnSpLocks/>
            <a:stCxn id="107" idx="2"/>
            <a:endCxn id="250" idx="0"/>
          </p:cNvCxnSpPr>
          <p:nvPr/>
        </p:nvCxnSpPr>
        <p:spPr>
          <a:xfrm>
            <a:off x="8949778" y="3518392"/>
            <a:ext cx="0" cy="32445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直線單箭頭接點 297">
            <a:extLst>
              <a:ext uri="{FF2B5EF4-FFF2-40B4-BE49-F238E27FC236}">
                <a16:creationId xmlns:a16="http://schemas.microsoft.com/office/drawing/2014/main" id="{173C5273-B31A-45FE-8CEE-1FC9F325D2AA}"/>
              </a:ext>
            </a:extLst>
          </p:cNvPr>
          <p:cNvCxnSpPr>
            <a:cxnSpLocks/>
            <a:stCxn id="101" idx="2"/>
            <a:endCxn id="248" idx="0"/>
          </p:cNvCxnSpPr>
          <p:nvPr/>
        </p:nvCxnSpPr>
        <p:spPr>
          <a:xfrm>
            <a:off x="10444643" y="2864003"/>
            <a:ext cx="0" cy="978839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9225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3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9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5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8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500"/>
                            </p:stCondLst>
                            <p:childTnLst>
                              <p:par>
                                <p:cTn id="1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3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6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9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2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500"/>
                            </p:stCondLst>
                            <p:childTnLst>
                              <p:par>
                                <p:cTn id="1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4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7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500"/>
                            </p:stCondLst>
                            <p:childTnLst>
                              <p:par>
                                <p:cTn id="1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" grpId="0" animBg="1"/>
      <p:bldP spid="249" grpId="0" animBg="1"/>
      <p:bldP spid="250" grpId="0" animBg="1"/>
      <p:bldP spid="251" grpId="0" animBg="1"/>
      <p:bldP spid="252" grpId="0" animBg="1"/>
      <p:bldP spid="253" grpId="0" animBg="1"/>
      <p:bldP spid="254" grpId="0" animBg="1"/>
      <p:bldP spid="101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230" grpId="0"/>
      <p:bldP spid="23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FDD4C3-14AB-4D61-A208-40E08192C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合併兩組有序資料</a:t>
            </a:r>
          </a:p>
        </p:txBody>
      </p:sp>
      <p:grpSp>
        <p:nvGrpSpPr>
          <p:cNvPr id="232" name="群組 231">
            <a:extLst>
              <a:ext uri="{FF2B5EF4-FFF2-40B4-BE49-F238E27FC236}">
                <a16:creationId xmlns:a16="http://schemas.microsoft.com/office/drawing/2014/main" id="{180C85CF-F195-487A-B025-9AA8F7727332}"/>
              </a:ext>
            </a:extLst>
          </p:cNvPr>
          <p:cNvGrpSpPr/>
          <p:nvPr/>
        </p:nvGrpSpPr>
        <p:grpSpPr>
          <a:xfrm>
            <a:off x="1950135" y="1835134"/>
            <a:ext cx="3430819" cy="377645"/>
            <a:chOff x="348083" y="1340009"/>
            <a:chExt cx="3430819" cy="443885"/>
          </a:xfrm>
        </p:grpSpPr>
        <p:sp>
          <p:nvSpPr>
            <p:cNvPr id="225" name="矩形 224">
              <a:extLst>
                <a:ext uri="{FF2B5EF4-FFF2-40B4-BE49-F238E27FC236}">
                  <a16:creationId xmlns:a16="http://schemas.microsoft.com/office/drawing/2014/main" id="{297CD19F-5294-4F7C-8B02-EF0F72E59AEC}"/>
                </a:ext>
              </a:extLst>
            </p:cNvPr>
            <p:cNvSpPr/>
            <p:nvPr/>
          </p:nvSpPr>
          <p:spPr>
            <a:xfrm>
              <a:off x="348083" y="1340009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26" name="矩形 225">
              <a:extLst>
                <a:ext uri="{FF2B5EF4-FFF2-40B4-BE49-F238E27FC236}">
                  <a16:creationId xmlns:a16="http://schemas.microsoft.com/office/drawing/2014/main" id="{DC246C1D-8835-4A92-88AB-D2D2935607A0}"/>
                </a:ext>
              </a:extLst>
            </p:cNvPr>
            <p:cNvSpPr/>
            <p:nvPr/>
          </p:nvSpPr>
          <p:spPr>
            <a:xfrm>
              <a:off x="838200" y="1340009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27" name="矩形 226">
              <a:extLst>
                <a:ext uri="{FF2B5EF4-FFF2-40B4-BE49-F238E27FC236}">
                  <a16:creationId xmlns:a16="http://schemas.microsoft.com/office/drawing/2014/main" id="{035982DC-5CA8-48A9-9071-92A7DE664876}"/>
                </a:ext>
              </a:extLst>
            </p:cNvPr>
            <p:cNvSpPr/>
            <p:nvPr/>
          </p:nvSpPr>
          <p:spPr>
            <a:xfrm>
              <a:off x="1328317" y="1340009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28" name="矩形 227">
              <a:extLst>
                <a:ext uri="{FF2B5EF4-FFF2-40B4-BE49-F238E27FC236}">
                  <a16:creationId xmlns:a16="http://schemas.microsoft.com/office/drawing/2014/main" id="{AEDBEAE4-C8AD-4AAF-8B1E-74E265F7BA96}"/>
                </a:ext>
              </a:extLst>
            </p:cNvPr>
            <p:cNvSpPr/>
            <p:nvPr/>
          </p:nvSpPr>
          <p:spPr>
            <a:xfrm>
              <a:off x="1818434" y="1340009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29" name="矩形 228">
              <a:extLst>
                <a:ext uri="{FF2B5EF4-FFF2-40B4-BE49-F238E27FC236}">
                  <a16:creationId xmlns:a16="http://schemas.microsoft.com/office/drawing/2014/main" id="{35C03284-F7FC-46ED-B929-DE629A29CF44}"/>
                </a:ext>
              </a:extLst>
            </p:cNvPr>
            <p:cNvSpPr/>
            <p:nvPr/>
          </p:nvSpPr>
          <p:spPr>
            <a:xfrm>
              <a:off x="2308551" y="1340009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30" name="矩形 229">
              <a:extLst>
                <a:ext uri="{FF2B5EF4-FFF2-40B4-BE49-F238E27FC236}">
                  <a16:creationId xmlns:a16="http://schemas.microsoft.com/office/drawing/2014/main" id="{A489D5A0-284B-42A6-8C71-B3AE793E3FE6}"/>
                </a:ext>
              </a:extLst>
            </p:cNvPr>
            <p:cNvSpPr/>
            <p:nvPr/>
          </p:nvSpPr>
          <p:spPr>
            <a:xfrm>
              <a:off x="2798668" y="1340009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31" name="矩形 230">
              <a:extLst>
                <a:ext uri="{FF2B5EF4-FFF2-40B4-BE49-F238E27FC236}">
                  <a16:creationId xmlns:a16="http://schemas.microsoft.com/office/drawing/2014/main" id="{2EBE17E2-7A01-4FBF-BBCB-884CD0F0F15B}"/>
                </a:ext>
              </a:extLst>
            </p:cNvPr>
            <p:cNvSpPr/>
            <p:nvPr/>
          </p:nvSpPr>
          <p:spPr>
            <a:xfrm>
              <a:off x="3285454" y="1340009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grpSp>
        <p:nvGrpSpPr>
          <p:cNvPr id="241" name="群組 240">
            <a:extLst>
              <a:ext uri="{FF2B5EF4-FFF2-40B4-BE49-F238E27FC236}">
                <a16:creationId xmlns:a16="http://schemas.microsoft.com/office/drawing/2014/main" id="{0F22263E-CF85-4577-A04A-1853AE56F930}"/>
              </a:ext>
            </a:extLst>
          </p:cNvPr>
          <p:cNvGrpSpPr/>
          <p:nvPr/>
        </p:nvGrpSpPr>
        <p:grpSpPr>
          <a:xfrm>
            <a:off x="1683802" y="1196449"/>
            <a:ext cx="1963799" cy="377645"/>
            <a:chOff x="348083" y="559282"/>
            <a:chExt cx="1963799" cy="443885"/>
          </a:xfrm>
        </p:grpSpPr>
        <p:sp>
          <p:nvSpPr>
            <p:cNvPr id="234" name="矩形 233">
              <a:extLst>
                <a:ext uri="{FF2B5EF4-FFF2-40B4-BE49-F238E27FC236}">
                  <a16:creationId xmlns:a16="http://schemas.microsoft.com/office/drawing/2014/main" id="{47801E7F-79AC-4D88-9CF9-31C4866F4992}"/>
                </a:ext>
              </a:extLst>
            </p:cNvPr>
            <p:cNvSpPr/>
            <p:nvPr/>
          </p:nvSpPr>
          <p:spPr>
            <a:xfrm>
              <a:off x="348083" y="559282"/>
              <a:ext cx="493448" cy="443885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35" name="矩形 234">
              <a:extLst>
                <a:ext uri="{FF2B5EF4-FFF2-40B4-BE49-F238E27FC236}">
                  <a16:creationId xmlns:a16="http://schemas.microsoft.com/office/drawing/2014/main" id="{054193C0-3FE9-4E91-97D9-713D28ABF9D0}"/>
                </a:ext>
              </a:extLst>
            </p:cNvPr>
            <p:cNvSpPr/>
            <p:nvPr/>
          </p:nvSpPr>
          <p:spPr>
            <a:xfrm>
              <a:off x="838200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36" name="矩形 235">
              <a:extLst>
                <a:ext uri="{FF2B5EF4-FFF2-40B4-BE49-F238E27FC236}">
                  <a16:creationId xmlns:a16="http://schemas.microsoft.com/office/drawing/2014/main" id="{432DACD2-E4B2-46DC-8276-702261C31149}"/>
                </a:ext>
              </a:extLst>
            </p:cNvPr>
            <p:cNvSpPr/>
            <p:nvPr/>
          </p:nvSpPr>
          <p:spPr>
            <a:xfrm>
              <a:off x="1328317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37" name="矩形 236">
              <a:extLst>
                <a:ext uri="{FF2B5EF4-FFF2-40B4-BE49-F238E27FC236}">
                  <a16:creationId xmlns:a16="http://schemas.microsoft.com/office/drawing/2014/main" id="{A231E45B-53DC-4E89-9901-6D4E504880BC}"/>
                </a:ext>
              </a:extLst>
            </p:cNvPr>
            <p:cNvSpPr/>
            <p:nvPr/>
          </p:nvSpPr>
          <p:spPr>
            <a:xfrm>
              <a:off x="1818434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8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grpSp>
        <p:nvGrpSpPr>
          <p:cNvPr id="242" name="群組 241">
            <a:extLst>
              <a:ext uri="{FF2B5EF4-FFF2-40B4-BE49-F238E27FC236}">
                <a16:creationId xmlns:a16="http://schemas.microsoft.com/office/drawing/2014/main" id="{1A8D072C-139E-45DA-9475-45ACD9755827}"/>
              </a:ext>
            </a:extLst>
          </p:cNvPr>
          <p:cNvGrpSpPr/>
          <p:nvPr/>
        </p:nvGrpSpPr>
        <p:grpSpPr>
          <a:xfrm>
            <a:off x="4134387" y="1196449"/>
            <a:ext cx="1470351" cy="377645"/>
            <a:chOff x="2308551" y="559282"/>
            <a:chExt cx="1470351" cy="443885"/>
          </a:xfrm>
        </p:grpSpPr>
        <p:sp>
          <p:nvSpPr>
            <p:cNvPr id="238" name="矩形 237">
              <a:extLst>
                <a:ext uri="{FF2B5EF4-FFF2-40B4-BE49-F238E27FC236}">
                  <a16:creationId xmlns:a16="http://schemas.microsoft.com/office/drawing/2014/main" id="{340C01E0-1199-45F2-9BD5-F70364BB2362}"/>
                </a:ext>
              </a:extLst>
            </p:cNvPr>
            <p:cNvSpPr/>
            <p:nvPr/>
          </p:nvSpPr>
          <p:spPr>
            <a:xfrm>
              <a:off x="2308551" y="559282"/>
              <a:ext cx="493448" cy="443885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39" name="矩形 238">
              <a:extLst>
                <a:ext uri="{FF2B5EF4-FFF2-40B4-BE49-F238E27FC236}">
                  <a16:creationId xmlns:a16="http://schemas.microsoft.com/office/drawing/2014/main" id="{EF736149-25A5-4337-99AF-B2C8D38A4B2C}"/>
                </a:ext>
              </a:extLst>
            </p:cNvPr>
            <p:cNvSpPr/>
            <p:nvPr/>
          </p:nvSpPr>
          <p:spPr>
            <a:xfrm>
              <a:off x="2798668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3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40" name="矩形 239">
              <a:extLst>
                <a:ext uri="{FF2B5EF4-FFF2-40B4-BE49-F238E27FC236}">
                  <a16:creationId xmlns:a16="http://schemas.microsoft.com/office/drawing/2014/main" id="{7D9CE67C-8456-4368-BF64-D700FD177526}"/>
                </a:ext>
              </a:extLst>
            </p:cNvPr>
            <p:cNvSpPr/>
            <p:nvPr/>
          </p:nvSpPr>
          <p:spPr>
            <a:xfrm>
              <a:off x="3285454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5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cxnSp>
        <p:nvCxnSpPr>
          <p:cNvPr id="243" name="直線單箭頭接點 242">
            <a:extLst>
              <a:ext uri="{FF2B5EF4-FFF2-40B4-BE49-F238E27FC236}">
                <a16:creationId xmlns:a16="http://schemas.microsoft.com/office/drawing/2014/main" id="{86099BCE-1273-4449-8DF9-CA5A3F178E8C}"/>
              </a:ext>
            </a:extLst>
          </p:cNvPr>
          <p:cNvCxnSpPr>
            <a:cxnSpLocks/>
            <a:stCxn id="234" idx="2"/>
            <a:endCxn id="225" idx="0"/>
          </p:cNvCxnSpPr>
          <p:nvPr/>
        </p:nvCxnSpPr>
        <p:spPr>
          <a:xfrm>
            <a:off x="1930526" y="1574094"/>
            <a:ext cx="266333" cy="26104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6" name="群組 245">
            <a:extLst>
              <a:ext uri="{FF2B5EF4-FFF2-40B4-BE49-F238E27FC236}">
                <a16:creationId xmlns:a16="http://schemas.microsoft.com/office/drawing/2014/main" id="{4A5CDBB4-625F-43EB-9BDE-CC977007860B}"/>
              </a:ext>
            </a:extLst>
          </p:cNvPr>
          <p:cNvGrpSpPr/>
          <p:nvPr/>
        </p:nvGrpSpPr>
        <p:grpSpPr>
          <a:xfrm>
            <a:off x="1950135" y="3253447"/>
            <a:ext cx="3430819" cy="377645"/>
            <a:chOff x="348083" y="1340009"/>
            <a:chExt cx="3430819" cy="443885"/>
          </a:xfrm>
        </p:grpSpPr>
        <p:sp>
          <p:nvSpPr>
            <p:cNvPr id="247" name="矩形 246">
              <a:extLst>
                <a:ext uri="{FF2B5EF4-FFF2-40B4-BE49-F238E27FC236}">
                  <a16:creationId xmlns:a16="http://schemas.microsoft.com/office/drawing/2014/main" id="{3F070B2F-A4A3-4B5D-8BF7-A8A650102704}"/>
                </a:ext>
              </a:extLst>
            </p:cNvPr>
            <p:cNvSpPr/>
            <p:nvPr/>
          </p:nvSpPr>
          <p:spPr>
            <a:xfrm>
              <a:off x="348083" y="1340009"/>
              <a:ext cx="493448" cy="443885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48" name="矩形 247">
              <a:extLst>
                <a:ext uri="{FF2B5EF4-FFF2-40B4-BE49-F238E27FC236}">
                  <a16:creationId xmlns:a16="http://schemas.microsoft.com/office/drawing/2014/main" id="{594A75C1-9820-41D8-9C74-A0737EF0FAE1}"/>
                </a:ext>
              </a:extLst>
            </p:cNvPr>
            <p:cNvSpPr/>
            <p:nvPr/>
          </p:nvSpPr>
          <p:spPr>
            <a:xfrm>
              <a:off x="838200" y="1340009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49" name="矩形 248">
              <a:extLst>
                <a:ext uri="{FF2B5EF4-FFF2-40B4-BE49-F238E27FC236}">
                  <a16:creationId xmlns:a16="http://schemas.microsoft.com/office/drawing/2014/main" id="{A5D749C6-9755-4FD4-ABE5-AB224DE5CAD5}"/>
                </a:ext>
              </a:extLst>
            </p:cNvPr>
            <p:cNvSpPr/>
            <p:nvPr/>
          </p:nvSpPr>
          <p:spPr>
            <a:xfrm>
              <a:off x="1328317" y="1340009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50" name="矩形 249">
              <a:extLst>
                <a:ext uri="{FF2B5EF4-FFF2-40B4-BE49-F238E27FC236}">
                  <a16:creationId xmlns:a16="http://schemas.microsoft.com/office/drawing/2014/main" id="{ED58C7F5-3EC8-4BE0-BC29-EB7A6549384C}"/>
                </a:ext>
              </a:extLst>
            </p:cNvPr>
            <p:cNvSpPr/>
            <p:nvPr/>
          </p:nvSpPr>
          <p:spPr>
            <a:xfrm>
              <a:off x="1818434" y="1340009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51" name="矩形 250">
              <a:extLst>
                <a:ext uri="{FF2B5EF4-FFF2-40B4-BE49-F238E27FC236}">
                  <a16:creationId xmlns:a16="http://schemas.microsoft.com/office/drawing/2014/main" id="{89564285-F094-49E9-8577-30D58797EA8B}"/>
                </a:ext>
              </a:extLst>
            </p:cNvPr>
            <p:cNvSpPr/>
            <p:nvPr/>
          </p:nvSpPr>
          <p:spPr>
            <a:xfrm>
              <a:off x="2308551" y="1340009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52" name="矩形 251">
              <a:extLst>
                <a:ext uri="{FF2B5EF4-FFF2-40B4-BE49-F238E27FC236}">
                  <a16:creationId xmlns:a16="http://schemas.microsoft.com/office/drawing/2014/main" id="{A3D94BEE-00CC-4C6E-AE03-FA28E55C34B0}"/>
                </a:ext>
              </a:extLst>
            </p:cNvPr>
            <p:cNvSpPr/>
            <p:nvPr/>
          </p:nvSpPr>
          <p:spPr>
            <a:xfrm>
              <a:off x="2798668" y="1340009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53" name="矩形 252">
              <a:extLst>
                <a:ext uri="{FF2B5EF4-FFF2-40B4-BE49-F238E27FC236}">
                  <a16:creationId xmlns:a16="http://schemas.microsoft.com/office/drawing/2014/main" id="{7DCA93EC-1A28-4C97-BF9B-A0CA1121BFB9}"/>
                </a:ext>
              </a:extLst>
            </p:cNvPr>
            <p:cNvSpPr/>
            <p:nvPr/>
          </p:nvSpPr>
          <p:spPr>
            <a:xfrm>
              <a:off x="3285454" y="1340009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grpSp>
        <p:nvGrpSpPr>
          <p:cNvPr id="254" name="群組 253">
            <a:extLst>
              <a:ext uri="{FF2B5EF4-FFF2-40B4-BE49-F238E27FC236}">
                <a16:creationId xmlns:a16="http://schemas.microsoft.com/office/drawing/2014/main" id="{140ACDB9-99C9-4B9C-B65A-5A3DC2AEF4EC}"/>
              </a:ext>
            </a:extLst>
          </p:cNvPr>
          <p:cNvGrpSpPr/>
          <p:nvPr/>
        </p:nvGrpSpPr>
        <p:grpSpPr>
          <a:xfrm>
            <a:off x="1683802" y="2596730"/>
            <a:ext cx="1963799" cy="377645"/>
            <a:chOff x="348083" y="559282"/>
            <a:chExt cx="1963799" cy="443885"/>
          </a:xfrm>
        </p:grpSpPr>
        <p:sp>
          <p:nvSpPr>
            <p:cNvPr id="255" name="矩形 254">
              <a:extLst>
                <a:ext uri="{FF2B5EF4-FFF2-40B4-BE49-F238E27FC236}">
                  <a16:creationId xmlns:a16="http://schemas.microsoft.com/office/drawing/2014/main" id="{3B3FF379-65CB-483E-A663-838E29F093A7}"/>
                </a:ext>
              </a:extLst>
            </p:cNvPr>
            <p:cNvSpPr/>
            <p:nvPr/>
          </p:nvSpPr>
          <p:spPr>
            <a:xfrm>
              <a:off x="348083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56" name="矩形 255">
              <a:extLst>
                <a:ext uri="{FF2B5EF4-FFF2-40B4-BE49-F238E27FC236}">
                  <a16:creationId xmlns:a16="http://schemas.microsoft.com/office/drawing/2014/main" id="{62B57F8F-6A1B-4DE3-A1A6-2AFF3389ED3A}"/>
                </a:ext>
              </a:extLst>
            </p:cNvPr>
            <p:cNvSpPr/>
            <p:nvPr/>
          </p:nvSpPr>
          <p:spPr>
            <a:xfrm>
              <a:off x="838200" y="559282"/>
              <a:ext cx="493448" cy="443885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57" name="矩形 256">
              <a:extLst>
                <a:ext uri="{FF2B5EF4-FFF2-40B4-BE49-F238E27FC236}">
                  <a16:creationId xmlns:a16="http://schemas.microsoft.com/office/drawing/2014/main" id="{5F8994DA-E2F0-4FDC-98C6-1F1EB04FD9A9}"/>
                </a:ext>
              </a:extLst>
            </p:cNvPr>
            <p:cNvSpPr/>
            <p:nvPr/>
          </p:nvSpPr>
          <p:spPr>
            <a:xfrm>
              <a:off x="1328317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58" name="矩形 257">
              <a:extLst>
                <a:ext uri="{FF2B5EF4-FFF2-40B4-BE49-F238E27FC236}">
                  <a16:creationId xmlns:a16="http://schemas.microsoft.com/office/drawing/2014/main" id="{648D156E-786B-4980-A7E1-C0D1FD1DCE8C}"/>
                </a:ext>
              </a:extLst>
            </p:cNvPr>
            <p:cNvSpPr/>
            <p:nvPr/>
          </p:nvSpPr>
          <p:spPr>
            <a:xfrm>
              <a:off x="1818434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8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grpSp>
        <p:nvGrpSpPr>
          <p:cNvPr id="259" name="群組 258">
            <a:extLst>
              <a:ext uri="{FF2B5EF4-FFF2-40B4-BE49-F238E27FC236}">
                <a16:creationId xmlns:a16="http://schemas.microsoft.com/office/drawing/2014/main" id="{FA11E69C-3407-46EF-B55E-268FD2600575}"/>
              </a:ext>
            </a:extLst>
          </p:cNvPr>
          <p:cNvGrpSpPr/>
          <p:nvPr/>
        </p:nvGrpSpPr>
        <p:grpSpPr>
          <a:xfrm>
            <a:off x="4134387" y="2596730"/>
            <a:ext cx="1470351" cy="377645"/>
            <a:chOff x="2308551" y="559282"/>
            <a:chExt cx="1470351" cy="443885"/>
          </a:xfrm>
        </p:grpSpPr>
        <p:sp>
          <p:nvSpPr>
            <p:cNvPr id="260" name="矩形 259">
              <a:extLst>
                <a:ext uri="{FF2B5EF4-FFF2-40B4-BE49-F238E27FC236}">
                  <a16:creationId xmlns:a16="http://schemas.microsoft.com/office/drawing/2014/main" id="{3AF14D9F-E578-4178-89CB-C4231B1AA987}"/>
                </a:ext>
              </a:extLst>
            </p:cNvPr>
            <p:cNvSpPr/>
            <p:nvPr/>
          </p:nvSpPr>
          <p:spPr>
            <a:xfrm>
              <a:off x="2308551" y="559282"/>
              <a:ext cx="493448" cy="443885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61" name="矩形 260">
              <a:extLst>
                <a:ext uri="{FF2B5EF4-FFF2-40B4-BE49-F238E27FC236}">
                  <a16:creationId xmlns:a16="http://schemas.microsoft.com/office/drawing/2014/main" id="{23410260-20AE-4E72-A209-3AFBD212C26A}"/>
                </a:ext>
              </a:extLst>
            </p:cNvPr>
            <p:cNvSpPr/>
            <p:nvPr/>
          </p:nvSpPr>
          <p:spPr>
            <a:xfrm>
              <a:off x="2798668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3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62" name="矩形 261">
              <a:extLst>
                <a:ext uri="{FF2B5EF4-FFF2-40B4-BE49-F238E27FC236}">
                  <a16:creationId xmlns:a16="http://schemas.microsoft.com/office/drawing/2014/main" id="{BC497860-0EC8-47B2-98C3-FE8109501EEF}"/>
                </a:ext>
              </a:extLst>
            </p:cNvPr>
            <p:cNvSpPr/>
            <p:nvPr/>
          </p:nvSpPr>
          <p:spPr>
            <a:xfrm>
              <a:off x="3285454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5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cxnSp>
        <p:nvCxnSpPr>
          <p:cNvPr id="263" name="直線單箭頭接點 262">
            <a:extLst>
              <a:ext uri="{FF2B5EF4-FFF2-40B4-BE49-F238E27FC236}">
                <a16:creationId xmlns:a16="http://schemas.microsoft.com/office/drawing/2014/main" id="{03984CB4-D179-469F-BB49-C735260802AB}"/>
              </a:ext>
            </a:extLst>
          </p:cNvPr>
          <p:cNvCxnSpPr>
            <a:cxnSpLocks/>
            <a:stCxn id="256" idx="2"/>
            <a:endCxn id="248" idx="0"/>
          </p:cNvCxnSpPr>
          <p:nvPr/>
        </p:nvCxnSpPr>
        <p:spPr>
          <a:xfrm>
            <a:off x="2420643" y="2974375"/>
            <a:ext cx="266333" cy="27907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3" name="群組 282">
            <a:extLst>
              <a:ext uri="{FF2B5EF4-FFF2-40B4-BE49-F238E27FC236}">
                <a16:creationId xmlns:a16="http://schemas.microsoft.com/office/drawing/2014/main" id="{33D4FBD9-C0B6-4345-9F39-3494B30D5C20}"/>
              </a:ext>
            </a:extLst>
          </p:cNvPr>
          <p:cNvGrpSpPr/>
          <p:nvPr/>
        </p:nvGrpSpPr>
        <p:grpSpPr>
          <a:xfrm>
            <a:off x="1950135" y="4689520"/>
            <a:ext cx="3430819" cy="377645"/>
            <a:chOff x="348083" y="1340009"/>
            <a:chExt cx="3430819" cy="443885"/>
          </a:xfrm>
        </p:grpSpPr>
        <p:sp>
          <p:nvSpPr>
            <p:cNvPr id="284" name="矩形 283">
              <a:extLst>
                <a:ext uri="{FF2B5EF4-FFF2-40B4-BE49-F238E27FC236}">
                  <a16:creationId xmlns:a16="http://schemas.microsoft.com/office/drawing/2014/main" id="{F86EA2A0-5251-4181-BECD-C8454F630EF3}"/>
                </a:ext>
              </a:extLst>
            </p:cNvPr>
            <p:cNvSpPr/>
            <p:nvPr/>
          </p:nvSpPr>
          <p:spPr>
            <a:xfrm>
              <a:off x="348083" y="1340009"/>
              <a:ext cx="493448" cy="443885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85" name="矩形 284">
              <a:extLst>
                <a:ext uri="{FF2B5EF4-FFF2-40B4-BE49-F238E27FC236}">
                  <a16:creationId xmlns:a16="http://schemas.microsoft.com/office/drawing/2014/main" id="{8F31417D-0EFC-49D1-9B12-AC669C13D1B5}"/>
                </a:ext>
              </a:extLst>
            </p:cNvPr>
            <p:cNvSpPr/>
            <p:nvPr/>
          </p:nvSpPr>
          <p:spPr>
            <a:xfrm>
              <a:off x="838200" y="1340009"/>
              <a:ext cx="493448" cy="443885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86" name="矩形 285">
              <a:extLst>
                <a:ext uri="{FF2B5EF4-FFF2-40B4-BE49-F238E27FC236}">
                  <a16:creationId xmlns:a16="http://schemas.microsoft.com/office/drawing/2014/main" id="{1DF0ECFE-8418-404F-8AFE-6E01A66C1AAB}"/>
                </a:ext>
              </a:extLst>
            </p:cNvPr>
            <p:cNvSpPr/>
            <p:nvPr/>
          </p:nvSpPr>
          <p:spPr>
            <a:xfrm>
              <a:off x="1328317" y="1340009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87" name="矩形 286">
              <a:extLst>
                <a:ext uri="{FF2B5EF4-FFF2-40B4-BE49-F238E27FC236}">
                  <a16:creationId xmlns:a16="http://schemas.microsoft.com/office/drawing/2014/main" id="{9D022CF3-6D31-4DF3-9C5B-6CD2D4CD9135}"/>
                </a:ext>
              </a:extLst>
            </p:cNvPr>
            <p:cNvSpPr/>
            <p:nvPr/>
          </p:nvSpPr>
          <p:spPr>
            <a:xfrm>
              <a:off x="1818434" y="1340009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88" name="矩形 287">
              <a:extLst>
                <a:ext uri="{FF2B5EF4-FFF2-40B4-BE49-F238E27FC236}">
                  <a16:creationId xmlns:a16="http://schemas.microsoft.com/office/drawing/2014/main" id="{C92A9898-BAC9-4422-8476-5606E4A24EC9}"/>
                </a:ext>
              </a:extLst>
            </p:cNvPr>
            <p:cNvSpPr/>
            <p:nvPr/>
          </p:nvSpPr>
          <p:spPr>
            <a:xfrm>
              <a:off x="2308551" y="1340009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89" name="矩形 288">
              <a:extLst>
                <a:ext uri="{FF2B5EF4-FFF2-40B4-BE49-F238E27FC236}">
                  <a16:creationId xmlns:a16="http://schemas.microsoft.com/office/drawing/2014/main" id="{10258358-453F-4286-A3EC-6C1DB471E588}"/>
                </a:ext>
              </a:extLst>
            </p:cNvPr>
            <p:cNvSpPr/>
            <p:nvPr/>
          </p:nvSpPr>
          <p:spPr>
            <a:xfrm>
              <a:off x="2798668" y="1340009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90" name="矩形 289">
              <a:extLst>
                <a:ext uri="{FF2B5EF4-FFF2-40B4-BE49-F238E27FC236}">
                  <a16:creationId xmlns:a16="http://schemas.microsoft.com/office/drawing/2014/main" id="{701F959D-0700-4F68-A253-0D753E0AAE99}"/>
                </a:ext>
              </a:extLst>
            </p:cNvPr>
            <p:cNvSpPr/>
            <p:nvPr/>
          </p:nvSpPr>
          <p:spPr>
            <a:xfrm>
              <a:off x="3285454" y="1340009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grpSp>
        <p:nvGrpSpPr>
          <p:cNvPr id="291" name="群組 290">
            <a:extLst>
              <a:ext uri="{FF2B5EF4-FFF2-40B4-BE49-F238E27FC236}">
                <a16:creationId xmlns:a16="http://schemas.microsoft.com/office/drawing/2014/main" id="{29108010-9098-46C0-A23A-A2E660FEE4A5}"/>
              </a:ext>
            </a:extLst>
          </p:cNvPr>
          <p:cNvGrpSpPr/>
          <p:nvPr/>
        </p:nvGrpSpPr>
        <p:grpSpPr>
          <a:xfrm>
            <a:off x="1683802" y="4032803"/>
            <a:ext cx="1963799" cy="377645"/>
            <a:chOff x="348083" y="559282"/>
            <a:chExt cx="1963799" cy="443885"/>
          </a:xfrm>
        </p:grpSpPr>
        <p:sp>
          <p:nvSpPr>
            <p:cNvPr id="292" name="矩形 291">
              <a:extLst>
                <a:ext uri="{FF2B5EF4-FFF2-40B4-BE49-F238E27FC236}">
                  <a16:creationId xmlns:a16="http://schemas.microsoft.com/office/drawing/2014/main" id="{AE53C68D-CC5D-405E-84E9-CD19AADB0AED}"/>
                </a:ext>
              </a:extLst>
            </p:cNvPr>
            <p:cNvSpPr/>
            <p:nvPr/>
          </p:nvSpPr>
          <p:spPr>
            <a:xfrm>
              <a:off x="348083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93" name="矩形 292">
              <a:extLst>
                <a:ext uri="{FF2B5EF4-FFF2-40B4-BE49-F238E27FC236}">
                  <a16:creationId xmlns:a16="http://schemas.microsoft.com/office/drawing/2014/main" id="{996C8FDA-2B46-4207-B709-6B94215F0492}"/>
                </a:ext>
              </a:extLst>
            </p:cNvPr>
            <p:cNvSpPr/>
            <p:nvPr/>
          </p:nvSpPr>
          <p:spPr>
            <a:xfrm>
              <a:off x="838200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94" name="矩形 293">
              <a:extLst>
                <a:ext uri="{FF2B5EF4-FFF2-40B4-BE49-F238E27FC236}">
                  <a16:creationId xmlns:a16="http://schemas.microsoft.com/office/drawing/2014/main" id="{C92CF36F-9BB7-44FF-8C0D-50101D59E976}"/>
                </a:ext>
              </a:extLst>
            </p:cNvPr>
            <p:cNvSpPr/>
            <p:nvPr/>
          </p:nvSpPr>
          <p:spPr>
            <a:xfrm>
              <a:off x="1328317" y="559282"/>
              <a:ext cx="493448" cy="443885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95" name="矩形 294">
              <a:extLst>
                <a:ext uri="{FF2B5EF4-FFF2-40B4-BE49-F238E27FC236}">
                  <a16:creationId xmlns:a16="http://schemas.microsoft.com/office/drawing/2014/main" id="{DF9CC98F-6674-4A64-9555-77E57D9D3B20}"/>
                </a:ext>
              </a:extLst>
            </p:cNvPr>
            <p:cNvSpPr/>
            <p:nvPr/>
          </p:nvSpPr>
          <p:spPr>
            <a:xfrm>
              <a:off x="1818434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8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grpSp>
        <p:nvGrpSpPr>
          <p:cNvPr id="296" name="群組 295">
            <a:extLst>
              <a:ext uri="{FF2B5EF4-FFF2-40B4-BE49-F238E27FC236}">
                <a16:creationId xmlns:a16="http://schemas.microsoft.com/office/drawing/2014/main" id="{327672CA-B6C9-426A-A717-E4F8CA82B76A}"/>
              </a:ext>
            </a:extLst>
          </p:cNvPr>
          <p:cNvGrpSpPr/>
          <p:nvPr/>
        </p:nvGrpSpPr>
        <p:grpSpPr>
          <a:xfrm>
            <a:off x="4134387" y="4032803"/>
            <a:ext cx="1470351" cy="377645"/>
            <a:chOff x="2308551" y="559282"/>
            <a:chExt cx="1470351" cy="443885"/>
          </a:xfrm>
        </p:grpSpPr>
        <p:sp>
          <p:nvSpPr>
            <p:cNvPr id="297" name="矩形 296">
              <a:extLst>
                <a:ext uri="{FF2B5EF4-FFF2-40B4-BE49-F238E27FC236}">
                  <a16:creationId xmlns:a16="http://schemas.microsoft.com/office/drawing/2014/main" id="{B320E4ED-1AE5-4217-93A0-1CAB5115B102}"/>
                </a:ext>
              </a:extLst>
            </p:cNvPr>
            <p:cNvSpPr/>
            <p:nvPr/>
          </p:nvSpPr>
          <p:spPr>
            <a:xfrm>
              <a:off x="2308551" y="559282"/>
              <a:ext cx="493448" cy="443885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98" name="矩形 297">
              <a:extLst>
                <a:ext uri="{FF2B5EF4-FFF2-40B4-BE49-F238E27FC236}">
                  <a16:creationId xmlns:a16="http://schemas.microsoft.com/office/drawing/2014/main" id="{5E516921-F9ED-481F-A543-C33ECB9F45C5}"/>
                </a:ext>
              </a:extLst>
            </p:cNvPr>
            <p:cNvSpPr/>
            <p:nvPr/>
          </p:nvSpPr>
          <p:spPr>
            <a:xfrm>
              <a:off x="2798668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3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99" name="矩形 298">
              <a:extLst>
                <a:ext uri="{FF2B5EF4-FFF2-40B4-BE49-F238E27FC236}">
                  <a16:creationId xmlns:a16="http://schemas.microsoft.com/office/drawing/2014/main" id="{E2E4FE8F-E22B-489F-A8FD-9941D2F9A423}"/>
                </a:ext>
              </a:extLst>
            </p:cNvPr>
            <p:cNvSpPr/>
            <p:nvPr/>
          </p:nvSpPr>
          <p:spPr>
            <a:xfrm>
              <a:off x="3285454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5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cxnSp>
        <p:nvCxnSpPr>
          <p:cNvPr id="300" name="直線單箭頭接點 299">
            <a:extLst>
              <a:ext uri="{FF2B5EF4-FFF2-40B4-BE49-F238E27FC236}">
                <a16:creationId xmlns:a16="http://schemas.microsoft.com/office/drawing/2014/main" id="{7D69AEA6-4877-4F62-937F-3A27206287DE}"/>
              </a:ext>
            </a:extLst>
          </p:cNvPr>
          <p:cNvCxnSpPr>
            <a:cxnSpLocks/>
            <a:stCxn id="294" idx="2"/>
            <a:endCxn id="286" idx="0"/>
          </p:cNvCxnSpPr>
          <p:nvPr/>
        </p:nvCxnSpPr>
        <p:spPr>
          <a:xfrm>
            <a:off x="2910760" y="4410448"/>
            <a:ext cx="266333" cy="27907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4" name="群組 303">
            <a:extLst>
              <a:ext uri="{FF2B5EF4-FFF2-40B4-BE49-F238E27FC236}">
                <a16:creationId xmlns:a16="http://schemas.microsoft.com/office/drawing/2014/main" id="{78C77729-2B85-4121-A608-D4EE864B94CD}"/>
              </a:ext>
            </a:extLst>
          </p:cNvPr>
          <p:cNvGrpSpPr/>
          <p:nvPr/>
        </p:nvGrpSpPr>
        <p:grpSpPr>
          <a:xfrm>
            <a:off x="1950135" y="6125593"/>
            <a:ext cx="3430819" cy="377645"/>
            <a:chOff x="348083" y="1340009"/>
            <a:chExt cx="3430819" cy="443885"/>
          </a:xfrm>
        </p:grpSpPr>
        <p:sp>
          <p:nvSpPr>
            <p:cNvPr id="305" name="矩形 304">
              <a:extLst>
                <a:ext uri="{FF2B5EF4-FFF2-40B4-BE49-F238E27FC236}">
                  <a16:creationId xmlns:a16="http://schemas.microsoft.com/office/drawing/2014/main" id="{97748CCB-37C5-4C84-93D0-38C8A74CE06E}"/>
                </a:ext>
              </a:extLst>
            </p:cNvPr>
            <p:cNvSpPr/>
            <p:nvPr/>
          </p:nvSpPr>
          <p:spPr>
            <a:xfrm>
              <a:off x="348083" y="1340009"/>
              <a:ext cx="493448" cy="443885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06" name="矩形 305">
              <a:extLst>
                <a:ext uri="{FF2B5EF4-FFF2-40B4-BE49-F238E27FC236}">
                  <a16:creationId xmlns:a16="http://schemas.microsoft.com/office/drawing/2014/main" id="{7C95C2DA-3FFB-4836-9499-1380943B867B}"/>
                </a:ext>
              </a:extLst>
            </p:cNvPr>
            <p:cNvSpPr/>
            <p:nvPr/>
          </p:nvSpPr>
          <p:spPr>
            <a:xfrm>
              <a:off x="838200" y="1340009"/>
              <a:ext cx="493448" cy="443885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07" name="矩形 306">
              <a:extLst>
                <a:ext uri="{FF2B5EF4-FFF2-40B4-BE49-F238E27FC236}">
                  <a16:creationId xmlns:a16="http://schemas.microsoft.com/office/drawing/2014/main" id="{41739C49-3828-48F6-BEC4-FADE9F674AE5}"/>
                </a:ext>
              </a:extLst>
            </p:cNvPr>
            <p:cNvSpPr/>
            <p:nvPr/>
          </p:nvSpPr>
          <p:spPr>
            <a:xfrm>
              <a:off x="1328317" y="1340009"/>
              <a:ext cx="493448" cy="443885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08" name="矩形 307">
              <a:extLst>
                <a:ext uri="{FF2B5EF4-FFF2-40B4-BE49-F238E27FC236}">
                  <a16:creationId xmlns:a16="http://schemas.microsoft.com/office/drawing/2014/main" id="{6B7CDBC9-C128-4D08-A5FE-2C0D0F815A63}"/>
                </a:ext>
              </a:extLst>
            </p:cNvPr>
            <p:cNvSpPr/>
            <p:nvPr/>
          </p:nvSpPr>
          <p:spPr>
            <a:xfrm>
              <a:off x="1818434" y="1340009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09" name="矩形 308">
              <a:extLst>
                <a:ext uri="{FF2B5EF4-FFF2-40B4-BE49-F238E27FC236}">
                  <a16:creationId xmlns:a16="http://schemas.microsoft.com/office/drawing/2014/main" id="{6B9D2F07-AD21-4945-9741-BDFF26BDF204}"/>
                </a:ext>
              </a:extLst>
            </p:cNvPr>
            <p:cNvSpPr/>
            <p:nvPr/>
          </p:nvSpPr>
          <p:spPr>
            <a:xfrm>
              <a:off x="2308551" y="1340009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10" name="矩形 309">
              <a:extLst>
                <a:ext uri="{FF2B5EF4-FFF2-40B4-BE49-F238E27FC236}">
                  <a16:creationId xmlns:a16="http://schemas.microsoft.com/office/drawing/2014/main" id="{580DBE71-10F6-45EF-8D64-53F0F4CCBE17}"/>
                </a:ext>
              </a:extLst>
            </p:cNvPr>
            <p:cNvSpPr/>
            <p:nvPr/>
          </p:nvSpPr>
          <p:spPr>
            <a:xfrm>
              <a:off x="2798668" y="1340009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11" name="矩形 310">
              <a:extLst>
                <a:ext uri="{FF2B5EF4-FFF2-40B4-BE49-F238E27FC236}">
                  <a16:creationId xmlns:a16="http://schemas.microsoft.com/office/drawing/2014/main" id="{9C6F94F5-2036-415D-A613-7E1F7C968563}"/>
                </a:ext>
              </a:extLst>
            </p:cNvPr>
            <p:cNvSpPr/>
            <p:nvPr/>
          </p:nvSpPr>
          <p:spPr>
            <a:xfrm>
              <a:off x="3285454" y="1340009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grpSp>
        <p:nvGrpSpPr>
          <p:cNvPr id="312" name="群組 311">
            <a:extLst>
              <a:ext uri="{FF2B5EF4-FFF2-40B4-BE49-F238E27FC236}">
                <a16:creationId xmlns:a16="http://schemas.microsoft.com/office/drawing/2014/main" id="{14534037-718C-4F55-985D-E555C6F8771F}"/>
              </a:ext>
            </a:extLst>
          </p:cNvPr>
          <p:cNvGrpSpPr/>
          <p:nvPr/>
        </p:nvGrpSpPr>
        <p:grpSpPr>
          <a:xfrm>
            <a:off x="1683802" y="5468876"/>
            <a:ext cx="1963799" cy="377645"/>
            <a:chOff x="348083" y="559282"/>
            <a:chExt cx="1963799" cy="443885"/>
          </a:xfrm>
        </p:grpSpPr>
        <p:sp>
          <p:nvSpPr>
            <p:cNvPr id="313" name="矩形 312">
              <a:extLst>
                <a:ext uri="{FF2B5EF4-FFF2-40B4-BE49-F238E27FC236}">
                  <a16:creationId xmlns:a16="http://schemas.microsoft.com/office/drawing/2014/main" id="{9E893CDC-3CE2-42BC-8949-C2C253C1F08A}"/>
                </a:ext>
              </a:extLst>
            </p:cNvPr>
            <p:cNvSpPr/>
            <p:nvPr/>
          </p:nvSpPr>
          <p:spPr>
            <a:xfrm>
              <a:off x="348083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14" name="矩形 313">
              <a:extLst>
                <a:ext uri="{FF2B5EF4-FFF2-40B4-BE49-F238E27FC236}">
                  <a16:creationId xmlns:a16="http://schemas.microsoft.com/office/drawing/2014/main" id="{5D440F4C-59E1-4377-BE41-37AE1DC3C3CC}"/>
                </a:ext>
              </a:extLst>
            </p:cNvPr>
            <p:cNvSpPr/>
            <p:nvPr/>
          </p:nvSpPr>
          <p:spPr>
            <a:xfrm>
              <a:off x="838200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15" name="矩形 314">
              <a:extLst>
                <a:ext uri="{FF2B5EF4-FFF2-40B4-BE49-F238E27FC236}">
                  <a16:creationId xmlns:a16="http://schemas.microsoft.com/office/drawing/2014/main" id="{71A15E45-D63C-4011-B69F-54CD02D7CF8A}"/>
                </a:ext>
              </a:extLst>
            </p:cNvPr>
            <p:cNvSpPr/>
            <p:nvPr/>
          </p:nvSpPr>
          <p:spPr>
            <a:xfrm>
              <a:off x="1328317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16" name="矩形 315">
              <a:extLst>
                <a:ext uri="{FF2B5EF4-FFF2-40B4-BE49-F238E27FC236}">
                  <a16:creationId xmlns:a16="http://schemas.microsoft.com/office/drawing/2014/main" id="{58F4FCA1-1CEC-40DC-B6CF-88C7EC541559}"/>
                </a:ext>
              </a:extLst>
            </p:cNvPr>
            <p:cNvSpPr/>
            <p:nvPr/>
          </p:nvSpPr>
          <p:spPr>
            <a:xfrm>
              <a:off x="1818434" y="559282"/>
              <a:ext cx="493448" cy="443885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8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grpSp>
        <p:nvGrpSpPr>
          <p:cNvPr id="317" name="群組 316">
            <a:extLst>
              <a:ext uri="{FF2B5EF4-FFF2-40B4-BE49-F238E27FC236}">
                <a16:creationId xmlns:a16="http://schemas.microsoft.com/office/drawing/2014/main" id="{92B33CC2-CF24-4A35-93F9-0C680530EECC}"/>
              </a:ext>
            </a:extLst>
          </p:cNvPr>
          <p:cNvGrpSpPr/>
          <p:nvPr/>
        </p:nvGrpSpPr>
        <p:grpSpPr>
          <a:xfrm>
            <a:off x="4134387" y="5468876"/>
            <a:ext cx="1470351" cy="377645"/>
            <a:chOff x="2308551" y="559282"/>
            <a:chExt cx="1470351" cy="443885"/>
          </a:xfrm>
        </p:grpSpPr>
        <p:sp>
          <p:nvSpPr>
            <p:cNvPr id="318" name="矩形 317">
              <a:extLst>
                <a:ext uri="{FF2B5EF4-FFF2-40B4-BE49-F238E27FC236}">
                  <a16:creationId xmlns:a16="http://schemas.microsoft.com/office/drawing/2014/main" id="{8BE49CFC-31E8-41B7-AA99-6A78C2B56B31}"/>
                </a:ext>
              </a:extLst>
            </p:cNvPr>
            <p:cNvSpPr/>
            <p:nvPr/>
          </p:nvSpPr>
          <p:spPr>
            <a:xfrm>
              <a:off x="2308551" y="559282"/>
              <a:ext cx="493448" cy="443885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19" name="矩形 318">
              <a:extLst>
                <a:ext uri="{FF2B5EF4-FFF2-40B4-BE49-F238E27FC236}">
                  <a16:creationId xmlns:a16="http://schemas.microsoft.com/office/drawing/2014/main" id="{039FE6ED-CE0D-4B79-8E7D-A32E20CE2C47}"/>
                </a:ext>
              </a:extLst>
            </p:cNvPr>
            <p:cNvSpPr/>
            <p:nvPr/>
          </p:nvSpPr>
          <p:spPr>
            <a:xfrm>
              <a:off x="2798668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3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20" name="矩形 319">
              <a:extLst>
                <a:ext uri="{FF2B5EF4-FFF2-40B4-BE49-F238E27FC236}">
                  <a16:creationId xmlns:a16="http://schemas.microsoft.com/office/drawing/2014/main" id="{88D86643-B213-4C59-B8D3-1A2B50D9525C}"/>
                </a:ext>
              </a:extLst>
            </p:cNvPr>
            <p:cNvSpPr/>
            <p:nvPr/>
          </p:nvSpPr>
          <p:spPr>
            <a:xfrm>
              <a:off x="3285454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5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cxnSp>
        <p:nvCxnSpPr>
          <p:cNvPr id="321" name="直線單箭頭接點 320">
            <a:extLst>
              <a:ext uri="{FF2B5EF4-FFF2-40B4-BE49-F238E27FC236}">
                <a16:creationId xmlns:a16="http://schemas.microsoft.com/office/drawing/2014/main" id="{82F577E8-2B61-4E01-9210-B4540F64D84C}"/>
              </a:ext>
            </a:extLst>
          </p:cNvPr>
          <p:cNvCxnSpPr>
            <a:cxnSpLocks/>
            <a:stCxn id="318" idx="2"/>
            <a:endCxn id="308" idx="0"/>
          </p:cNvCxnSpPr>
          <p:nvPr/>
        </p:nvCxnSpPr>
        <p:spPr>
          <a:xfrm flipH="1">
            <a:off x="3667210" y="5846521"/>
            <a:ext cx="713901" cy="27907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0" name="群組 449">
            <a:extLst>
              <a:ext uri="{FF2B5EF4-FFF2-40B4-BE49-F238E27FC236}">
                <a16:creationId xmlns:a16="http://schemas.microsoft.com/office/drawing/2014/main" id="{B06EB1D1-6CDB-4657-ACBA-0D8F7D90E76E}"/>
              </a:ext>
            </a:extLst>
          </p:cNvPr>
          <p:cNvGrpSpPr/>
          <p:nvPr/>
        </p:nvGrpSpPr>
        <p:grpSpPr>
          <a:xfrm>
            <a:off x="7265085" y="1853166"/>
            <a:ext cx="3430819" cy="377645"/>
            <a:chOff x="348083" y="1340009"/>
            <a:chExt cx="3430819" cy="443885"/>
          </a:xfrm>
        </p:grpSpPr>
        <p:sp>
          <p:nvSpPr>
            <p:cNvPr id="451" name="矩形 450">
              <a:extLst>
                <a:ext uri="{FF2B5EF4-FFF2-40B4-BE49-F238E27FC236}">
                  <a16:creationId xmlns:a16="http://schemas.microsoft.com/office/drawing/2014/main" id="{A7C52A66-515C-428F-9D33-0724CD72AA4C}"/>
                </a:ext>
              </a:extLst>
            </p:cNvPr>
            <p:cNvSpPr/>
            <p:nvPr/>
          </p:nvSpPr>
          <p:spPr>
            <a:xfrm>
              <a:off x="348083" y="1340009"/>
              <a:ext cx="493448" cy="443885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452" name="矩形 451">
              <a:extLst>
                <a:ext uri="{FF2B5EF4-FFF2-40B4-BE49-F238E27FC236}">
                  <a16:creationId xmlns:a16="http://schemas.microsoft.com/office/drawing/2014/main" id="{3FDF9CD6-9AA9-4CD8-9722-775181AE7050}"/>
                </a:ext>
              </a:extLst>
            </p:cNvPr>
            <p:cNvSpPr/>
            <p:nvPr/>
          </p:nvSpPr>
          <p:spPr>
            <a:xfrm>
              <a:off x="838200" y="1340009"/>
              <a:ext cx="493448" cy="443885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453" name="矩形 452">
              <a:extLst>
                <a:ext uri="{FF2B5EF4-FFF2-40B4-BE49-F238E27FC236}">
                  <a16:creationId xmlns:a16="http://schemas.microsoft.com/office/drawing/2014/main" id="{13707D91-BB82-4FAE-A645-0D09524A49E2}"/>
                </a:ext>
              </a:extLst>
            </p:cNvPr>
            <p:cNvSpPr/>
            <p:nvPr/>
          </p:nvSpPr>
          <p:spPr>
            <a:xfrm>
              <a:off x="1328317" y="1340009"/>
              <a:ext cx="493448" cy="443885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454" name="矩形 453">
              <a:extLst>
                <a:ext uri="{FF2B5EF4-FFF2-40B4-BE49-F238E27FC236}">
                  <a16:creationId xmlns:a16="http://schemas.microsoft.com/office/drawing/2014/main" id="{2453C5F5-D9BB-41B7-9CED-FB326081B92C}"/>
                </a:ext>
              </a:extLst>
            </p:cNvPr>
            <p:cNvSpPr/>
            <p:nvPr/>
          </p:nvSpPr>
          <p:spPr>
            <a:xfrm>
              <a:off x="1818434" y="1340009"/>
              <a:ext cx="493448" cy="443885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455" name="矩形 454">
              <a:extLst>
                <a:ext uri="{FF2B5EF4-FFF2-40B4-BE49-F238E27FC236}">
                  <a16:creationId xmlns:a16="http://schemas.microsoft.com/office/drawing/2014/main" id="{BE25C3BA-B329-4635-AA76-ED7367C3C443}"/>
                </a:ext>
              </a:extLst>
            </p:cNvPr>
            <p:cNvSpPr/>
            <p:nvPr/>
          </p:nvSpPr>
          <p:spPr>
            <a:xfrm>
              <a:off x="2308551" y="1340009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456" name="矩形 455">
              <a:extLst>
                <a:ext uri="{FF2B5EF4-FFF2-40B4-BE49-F238E27FC236}">
                  <a16:creationId xmlns:a16="http://schemas.microsoft.com/office/drawing/2014/main" id="{30DCC8E6-9F80-4E2D-AB00-E87F2B6920A3}"/>
                </a:ext>
              </a:extLst>
            </p:cNvPr>
            <p:cNvSpPr/>
            <p:nvPr/>
          </p:nvSpPr>
          <p:spPr>
            <a:xfrm>
              <a:off x="2798668" y="1340009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457" name="矩形 456">
              <a:extLst>
                <a:ext uri="{FF2B5EF4-FFF2-40B4-BE49-F238E27FC236}">
                  <a16:creationId xmlns:a16="http://schemas.microsoft.com/office/drawing/2014/main" id="{2C79C418-9C2C-43D7-A19C-DF39EAECFC84}"/>
                </a:ext>
              </a:extLst>
            </p:cNvPr>
            <p:cNvSpPr/>
            <p:nvPr/>
          </p:nvSpPr>
          <p:spPr>
            <a:xfrm>
              <a:off x="3285454" y="1340009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grpSp>
        <p:nvGrpSpPr>
          <p:cNvPr id="458" name="群組 457">
            <a:extLst>
              <a:ext uri="{FF2B5EF4-FFF2-40B4-BE49-F238E27FC236}">
                <a16:creationId xmlns:a16="http://schemas.microsoft.com/office/drawing/2014/main" id="{62F444D4-5C9A-467B-8047-9FEAFF756473}"/>
              </a:ext>
            </a:extLst>
          </p:cNvPr>
          <p:cNvGrpSpPr/>
          <p:nvPr/>
        </p:nvGrpSpPr>
        <p:grpSpPr>
          <a:xfrm>
            <a:off x="6998752" y="1196449"/>
            <a:ext cx="1963799" cy="377645"/>
            <a:chOff x="348083" y="559282"/>
            <a:chExt cx="1963799" cy="443885"/>
          </a:xfrm>
        </p:grpSpPr>
        <p:sp>
          <p:nvSpPr>
            <p:cNvPr id="459" name="矩形 458">
              <a:extLst>
                <a:ext uri="{FF2B5EF4-FFF2-40B4-BE49-F238E27FC236}">
                  <a16:creationId xmlns:a16="http://schemas.microsoft.com/office/drawing/2014/main" id="{E915AC5D-7494-41D7-AA22-2000273DC123}"/>
                </a:ext>
              </a:extLst>
            </p:cNvPr>
            <p:cNvSpPr/>
            <p:nvPr/>
          </p:nvSpPr>
          <p:spPr>
            <a:xfrm>
              <a:off x="348083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460" name="矩形 459">
              <a:extLst>
                <a:ext uri="{FF2B5EF4-FFF2-40B4-BE49-F238E27FC236}">
                  <a16:creationId xmlns:a16="http://schemas.microsoft.com/office/drawing/2014/main" id="{6A0A58F6-687F-43CD-9B7F-F1A8570E61CA}"/>
                </a:ext>
              </a:extLst>
            </p:cNvPr>
            <p:cNvSpPr/>
            <p:nvPr/>
          </p:nvSpPr>
          <p:spPr>
            <a:xfrm>
              <a:off x="838200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461" name="矩形 460">
              <a:extLst>
                <a:ext uri="{FF2B5EF4-FFF2-40B4-BE49-F238E27FC236}">
                  <a16:creationId xmlns:a16="http://schemas.microsoft.com/office/drawing/2014/main" id="{F4D95CAB-DE33-4E8C-B1D5-C76DC49977C1}"/>
                </a:ext>
              </a:extLst>
            </p:cNvPr>
            <p:cNvSpPr/>
            <p:nvPr/>
          </p:nvSpPr>
          <p:spPr>
            <a:xfrm>
              <a:off x="1328317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462" name="矩形 461">
              <a:extLst>
                <a:ext uri="{FF2B5EF4-FFF2-40B4-BE49-F238E27FC236}">
                  <a16:creationId xmlns:a16="http://schemas.microsoft.com/office/drawing/2014/main" id="{502E975E-6913-40F9-B5F8-9B96EC272A61}"/>
                </a:ext>
              </a:extLst>
            </p:cNvPr>
            <p:cNvSpPr/>
            <p:nvPr/>
          </p:nvSpPr>
          <p:spPr>
            <a:xfrm>
              <a:off x="1818434" y="559282"/>
              <a:ext cx="493448" cy="443885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8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grpSp>
        <p:nvGrpSpPr>
          <p:cNvPr id="463" name="群組 462">
            <a:extLst>
              <a:ext uri="{FF2B5EF4-FFF2-40B4-BE49-F238E27FC236}">
                <a16:creationId xmlns:a16="http://schemas.microsoft.com/office/drawing/2014/main" id="{776F9369-3BA7-4FDA-B4F2-707269EB84CC}"/>
              </a:ext>
            </a:extLst>
          </p:cNvPr>
          <p:cNvGrpSpPr/>
          <p:nvPr/>
        </p:nvGrpSpPr>
        <p:grpSpPr>
          <a:xfrm>
            <a:off x="9449337" y="1196449"/>
            <a:ext cx="1470351" cy="377645"/>
            <a:chOff x="2308551" y="559282"/>
            <a:chExt cx="1470351" cy="443885"/>
          </a:xfrm>
        </p:grpSpPr>
        <p:sp>
          <p:nvSpPr>
            <p:cNvPr id="464" name="矩形 463">
              <a:extLst>
                <a:ext uri="{FF2B5EF4-FFF2-40B4-BE49-F238E27FC236}">
                  <a16:creationId xmlns:a16="http://schemas.microsoft.com/office/drawing/2014/main" id="{BAF13E1D-AF7A-4A5E-AD90-FDB7B8288C78}"/>
                </a:ext>
              </a:extLst>
            </p:cNvPr>
            <p:cNvSpPr/>
            <p:nvPr/>
          </p:nvSpPr>
          <p:spPr>
            <a:xfrm>
              <a:off x="2308551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465" name="矩形 464">
              <a:extLst>
                <a:ext uri="{FF2B5EF4-FFF2-40B4-BE49-F238E27FC236}">
                  <a16:creationId xmlns:a16="http://schemas.microsoft.com/office/drawing/2014/main" id="{616F08A4-85A7-40B9-9478-92086EBB3B2A}"/>
                </a:ext>
              </a:extLst>
            </p:cNvPr>
            <p:cNvSpPr/>
            <p:nvPr/>
          </p:nvSpPr>
          <p:spPr>
            <a:xfrm>
              <a:off x="2798668" y="559282"/>
              <a:ext cx="493448" cy="443885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3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466" name="矩形 465">
              <a:extLst>
                <a:ext uri="{FF2B5EF4-FFF2-40B4-BE49-F238E27FC236}">
                  <a16:creationId xmlns:a16="http://schemas.microsoft.com/office/drawing/2014/main" id="{AA2D7F3E-2083-4362-98B4-1483F99C1287}"/>
                </a:ext>
              </a:extLst>
            </p:cNvPr>
            <p:cNvSpPr/>
            <p:nvPr/>
          </p:nvSpPr>
          <p:spPr>
            <a:xfrm>
              <a:off x="3285454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5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cxnSp>
        <p:nvCxnSpPr>
          <p:cNvPr id="467" name="直線單箭頭接點 466">
            <a:extLst>
              <a:ext uri="{FF2B5EF4-FFF2-40B4-BE49-F238E27FC236}">
                <a16:creationId xmlns:a16="http://schemas.microsoft.com/office/drawing/2014/main" id="{6508A6B9-10C6-4FEC-9534-24CE974F3937}"/>
              </a:ext>
            </a:extLst>
          </p:cNvPr>
          <p:cNvCxnSpPr>
            <a:cxnSpLocks/>
            <a:stCxn id="465" idx="2"/>
            <a:endCxn id="455" idx="0"/>
          </p:cNvCxnSpPr>
          <p:nvPr/>
        </p:nvCxnSpPr>
        <p:spPr>
          <a:xfrm flipH="1">
            <a:off x="9472277" y="1574094"/>
            <a:ext cx="713901" cy="27907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9" name="群組 468">
            <a:extLst>
              <a:ext uri="{FF2B5EF4-FFF2-40B4-BE49-F238E27FC236}">
                <a16:creationId xmlns:a16="http://schemas.microsoft.com/office/drawing/2014/main" id="{0B1F8013-2F26-4675-B555-EC584B078F7A}"/>
              </a:ext>
            </a:extLst>
          </p:cNvPr>
          <p:cNvGrpSpPr/>
          <p:nvPr/>
        </p:nvGrpSpPr>
        <p:grpSpPr>
          <a:xfrm>
            <a:off x="7265085" y="3265468"/>
            <a:ext cx="3430819" cy="377645"/>
            <a:chOff x="348083" y="1340009"/>
            <a:chExt cx="3430819" cy="443885"/>
          </a:xfrm>
        </p:grpSpPr>
        <p:sp>
          <p:nvSpPr>
            <p:cNvPr id="470" name="矩形 469">
              <a:extLst>
                <a:ext uri="{FF2B5EF4-FFF2-40B4-BE49-F238E27FC236}">
                  <a16:creationId xmlns:a16="http://schemas.microsoft.com/office/drawing/2014/main" id="{AAB868F5-B559-4F38-BF1A-41B444A30F97}"/>
                </a:ext>
              </a:extLst>
            </p:cNvPr>
            <p:cNvSpPr/>
            <p:nvPr/>
          </p:nvSpPr>
          <p:spPr>
            <a:xfrm>
              <a:off x="348083" y="1340009"/>
              <a:ext cx="493448" cy="443885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471" name="矩形 470">
              <a:extLst>
                <a:ext uri="{FF2B5EF4-FFF2-40B4-BE49-F238E27FC236}">
                  <a16:creationId xmlns:a16="http://schemas.microsoft.com/office/drawing/2014/main" id="{199E6A4E-DE22-49A8-9D9E-61C0A1CA61D9}"/>
                </a:ext>
              </a:extLst>
            </p:cNvPr>
            <p:cNvSpPr/>
            <p:nvPr/>
          </p:nvSpPr>
          <p:spPr>
            <a:xfrm>
              <a:off x="838200" y="1340009"/>
              <a:ext cx="493448" cy="443885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472" name="矩形 471">
              <a:extLst>
                <a:ext uri="{FF2B5EF4-FFF2-40B4-BE49-F238E27FC236}">
                  <a16:creationId xmlns:a16="http://schemas.microsoft.com/office/drawing/2014/main" id="{09D14110-C2D3-4F98-88DF-EBF9FD58D313}"/>
                </a:ext>
              </a:extLst>
            </p:cNvPr>
            <p:cNvSpPr/>
            <p:nvPr/>
          </p:nvSpPr>
          <p:spPr>
            <a:xfrm>
              <a:off x="1328317" y="1340009"/>
              <a:ext cx="493448" cy="443885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473" name="矩形 472">
              <a:extLst>
                <a:ext uri="{FF2B5EF4-FFF2-40B4-BE49-F238E27FC236}">
                  <a16:creationId xmlns:a16="http://schemas.microsoft.com/office/drawing/2014/main" id="{BD49955E-5ABB-4672-B5A4-AAA87CE03827}"/>
                </a:ext>
              </a:extLst>
            </p:cNvPr>
            <p:cNvSpPr/>
            <p:nvPr/>
          </p:nvSpPr>
          <p:spPr>
            <a:xfrm>
              <a:off x="1818434" y="1340009"/>
              <a:ext cx="493448" cy="443885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474" name="矩形 473">
              <a:extLst>
                <a:ext uri="{FF2B5EF4-FFF2-40B4-BE49-F238E27FC236}">
                  <a16:creationId xmlns:a16="http://schemas.microsoft.com/office/drawing/2014/main" id="{CDEA70A3-0152-46EC-841A-E796F820F841}"/>
                </a:ext>
              </a:extLst>
            </p:cNvPr>
            <p:cNvSpPr/>
            <p:nvPr/>
          </p:nvSpPr>
          <p:spPr>
            <a:xfrm>
              <a:off x="2308551" y="1340009"/>
              <a:ext cx="493448" cy="443885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3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475" name="矩形 474">
              <a:extLst>
                <a:ext uri="{FF2B5EF4-FFF2-40B4-BE49-F238E27FC236}">
                  <a16:creationId xmlns:a16="http://schemas.microsoft.com/office/drawing/2014/main" id="{EC380D40-9374-4B02-8796-D7BA9F244F4D}"/>
                </a:ext>
              </a:extLst>
            </p:cNvPr>
            <p:cNvSpPr/>
            <p:nvPr/>
          </p:nvSpPr>
          <p:spPr>
            <a:xfrm>
              <a:off x="2798668" y="1340009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476" name="矩形 475">
              <a:extLst>
                <a:ext uri="{FF2B5EF4-FFF2-40B4-BE49-F238E27FC236}">
                  <a16:creationId xmlns:a16="http://schemas.microsoft.com/office/drawing/2014/main" id="{EB92DAAB-EF64-437C-B830-DF2F9B11BD13}"/>
                </a:ext>
              </a:extLst>
            </p:cNvPr>
            <p:cNvSpPr/>
            <p:nvPr/>
          </p:nvSpPr>
          <p:spPr>
            <a:xfrm>
              <a:off x="3285454" y="1340009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grpSp>
        <p:nvGrpSpPr>
          <p:cNvPr id="477" name="群組 476">
            <a:extLst>
              <a:ext uri="{FF2B5EF4-FFF2-40B4-BE49-F238E27FC236}">
                <a16:creationId xmlns:a16="http://schemas.microsoft.com/office/drawing/2014/main" id="{468A54D0-0FA6-49FB-B7FC-65E911539461}"/>
              </a:ext>
            </a:extLst>
          </p:cNvPr>
          <p:cNvGrpSpPr/>
          <p:nvPr/>
        </p:nvGrpSpPr>
        <p:grpSpPr>
          <a:xfrm>
            <a:off x="6998752" y="2608751"/>
            <a:ext cx="1963799" cy="377645"/>
            <a:chOff x="348083" y="559282"/>
            <a:chExt cx="1963799" cy="443885"/>
          </a:xfrm>
        </p:grpSpPr>
        <p:sp>
          <p:nvSpPr>
            <p:cNvPr id="478" name="矩形 477">
              <a:extLst>
                <a:ext uri="{FF2B5EF4-FFF2-40B4-BE49-F238E27FC236}">
                  <a16:creationId xmlns:a16="http://schemas.microsoft.com/office/drawing/2014/main" id="{37BF1164-215C-41AE-AA6A-E40C396113CC}"/>
                </a:ext>
              </a:extLst>
            </p:cNvPr>
            <p:cNvSpPr/>
            <p:nvPr/>
          </p:nvSpPr>
          <p:spPr>
            <a:xfrm>
              <a:off x="348083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479" name="矩形 478">
              <a:extLst>
                <a:ext uri="{FF2B5EF4-FFF2-40B4-BE49-F238E27FC236}">
                  <a16:creationId xmlns:a16="http://schemas.microsoft.com/office/drawing/2014/main" id="{C417D059-7D14-40B5-9529-83EBBB1B5979}"/>
                </a:ext>
              </a:extLst>
            </p:cNvPr>
            <p:cNvSpPr/>
            <p:nvPr/>
          </p:nvSpPr>
          <p:spPr>
            <a:xfrm>
              <a:off x="838200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480" name="矩形 479">
              <a:extLst>
                <a:ext uri="{FF2B5EF4-FFF2-40B4-BE49-F238E27FC236}">
                  <a16:creationId xmlns:a16="http://schemas.microsoft.com/office/drawing/2014/main" id="{DD19923A-A324-4F94-BC9D-37FC1F7108C8}"/>
                </a:ext>
              </a:extLst>
            </p:cNvPr>
            <p:cNvSpPr/>
            <p:nvPr/>
          </p:nvSpPr>
          <p:spPr>
            <a:xfrm>
              <a:off x="1328317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481" name="矩形 480">
              <a:extLst>
                <a:ext uri="{FF2B5EF4-FFF2-40B4-BE49-F238E27FC236}">
                  <a16:creationId xmlns:a16="http://schemas.microsoft.com/office/drawing/2014/main" id="{9531FAE6-D43F-4EF8-832D-0A5A4F0ACA1A}"/>
                </a:ext>
              </a:extLst>
            </p:cNvPr>
            <p:cNvSpPr/>
            <p:nvPr/>
          </p:nvSpPr>
          <p:spPr>
            <a:xfrm>
              <a:off x="1818434" y="559282"/>
              <a:ext cx="493448" cy="443885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8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grpSp>
        <p:nvGrpSpPr>
          <p:cNvPr id="482" name="群組 481">
            <a:extLst>
              <a:ext uri="{FF2B5EF4-FFF2-40B4-BE49-F238E27FC236}">
                <a16:creationId xmlns:a16="http://schemas.microsoft.com/office/drawing/2014/main" id="{507775D7-11BF-4B8D-9141-590AE675FB6D}"/>
              </a:ext>
            </a:extLst>
          </p:cNvPr>
          <p:cNvGrpSpPr/>
          <p:nvPr/>
        </p:nvGrpSpPr>
        <p:grpSpPr>
          <a:xfrm>
            <a:off x="9449337" y="2608751"/>
            <a:ext cx="1470351" cy="377645"/>
            <a:chOff x="2308551" y="559282"/>
            <a:chExt cx="1470351" cy="443885"/>
          </a:xfrm>
        </p:grpSpPr>
        <p:sp>
          <p:nvSpPr>
            <p:cNvPr id="483" name="矩形 482">
              <a:extLst>
                <a:ext uri="{FF2B5EF4-FFF2-40B4-BE49-F238E27FC236}">
                  <a16:creationId xmlns:a16="http://schemas.microsoft.com/office/drawing/2014/main" id="{F198AD03-0EC9-40B2-B311-9AC02AAE2F0C}"/>
                </a:ext>
              </a:extLst>
            </p:cNvPr>
            <p:cNvSpPr/>
            <p:nvPr/>
          </p:nvSpPr>
          <p:spPr>
            <a:xfrm>
              <a:off x="2308551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484" name="矩形 483">
              <a:extLst>
                <a:ext uri="{FF2B5EF4-FFF2-40B4-BE49-F238E27FC236}">
                  <a16:creationId xmlns:a16="http://schemas.microsoft.com/office/drawing/2014/main" id="{C8A8D58D-7101-4617-A44D-2A0844428C6C}"/>
                </a:ext>
              </a:extLst>
            </p:cNvPr>
            <p:cNvSpPr/>
            <p:nvPr/>
          </p:nvSpPr>
          <p:spPr>
            <a:xfrm>
              <a:off x="2798668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3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485" name="矩形 484">
              <a:extLst>
                <a:ext uri="{FF2B5EF4-FFF2-40B4-BE49-F238E27FC236}">
                  <a16:creationId xmlns:a16="http://schemas.microsoft.com/office/drawing/2014/main" id="{D4E51AF3-7963-4700-B0AD-903FDFFA30B4}"/>
                </a:ext>
              </a:extLst>
            </p:cNvPr>
            <p:cNvSpPr/>
            <p:nvPr/>
          </p:nvSpPr>
          <p:spPr>
            <a:xfrm>
              <a:off x="3285454" y="559282"/>
              <a:ext cx="493448" cy="443885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5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cxnSp>
        <p:nvCxnSpPr>
          <p:cNvPr id="486" name="直線單箭頭接點 485">
            <a:extLst>
              <a:ext uri="{FF2B5EF4-FFF2-40B4-BE49-F238E27FC236}">
                <a16:creationId xmlns:a16="http://schemas.microsoft.com/office/drawing/2014/main" id="{D01AF5CC-E09D-40A5-9CD8-9A35F74D0163}"/>
              </a:ext>
            </a:extLst>
          </p:cNvPr>
          <p:cNvCxnSpPr>
            <a:cxnSpLocks/>
            <a:stCxn id="485" idx="2"/>
            <a:endCxn id="475" idx="0"/>
          </p:cNvCxnSpPr>
          <p:nvPr/>
        </p:nvCxnSpPr>
        <p:spPr>
          <a:xfrm flipH="1">
            <a:off x="9962394" y="2986396"/>
            <a:ext cx="710570" cy="27907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0" name="群組 489">
            <a:extLst>
              <a:ext uri="{FF2B5EF4-FFF2-40B4-BE49-F238E27FC236}">
                <a16:creationId xmlns:a16="http://schemas.microsoft.com/office/drawing/2014/main" id="{84450C99-9781-47C0-9B16-BED8D5583DBA}"/>
              </a:ext>
            </a:extLst>
          </p:cNvPr>
          <p:cNvGrpSpPr/>
          <p:nvPr/>
        </p:nvGrpSpPr>
        <p:grpSpPr>
          <a:xfrm>
            <a:off x="7265085" y="4695530"/>
            <a:ext cx="3430819" cy="377645"/>
            <a:chOff x="348083" y="1340009"/>
            <a:chExt cx="3430819" cy="443885"/>
          </a:xfrm>
        </p:grpSpPr>
        <p:sp>
          <p:nvSpPr>
            <p:cNvPr id="491" name="矩形 490">
              <a:extLst>
                <a:ext uri="{FF2B5EF4-FFF2-40B4-BE49-F238E27FC236}">
                  <a16:creationId xmlns:a16="http://schemas.microsoft.com/office/drawing/2014/main" id="{81766F33-9050-4B37-BA0D-3AA69AF67066}"/>
                </a:ext>
              </a:extLst>
            </p:cNvPr>
            <p:cNvSpPr/>
            <p:nvPr/>
          </p:nvSpPr>
          <p:spPr>
            <a:xfrm>
              <a:off x="348083" y="1340009"/>
              <a:ext cx="493448" cy="443885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492" name="矩形 491">
              <a:extLst>
                <a:ext uri="{FF2B5EF4-FFF2-40B4-BE49-F238E27FC236}">
                  <a16:creationId xmlns:a16="http://schemas.microsoft.com/office/drawing/2014/main" id="{25139498-0277-425E-A05C-8147B58FC6DE}"/>
                </a:ext>
              </a:extLst>
            </p:cNvPr>
            <p:cNvSpPr/>
            <p:nvPr/>
          </p:nvSpPr>
          <p:spPr>
            <a:xfrm>
              <a:off x="838200" y="1340009"/>
              <a:ext cx="493448" cy="443885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493" name="矩形 492">
              <a:extLst>
                <a:ext uri="{FF2B5EF4-FFF2-40B4-BE49-F238E27FC236}">
                  <a16:creationId xmlns:a16="http://schemas.microsoft.com/office/drawing/2014/main" id="{03A41123-6439-4FAE-A067-F703E2D35442}"/>
                </a:ext>
              </a:extLst>
            </p:cNvPr>
            <p:cNvSpPr/>
            <p:nvPr/>
          </p:nvSpPr>
          <p:spPr>
            <a:xfrm>
              <a:off x="1328317" y="1340009"/>
              <a:ext cx="493448" cy="443885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494" name="矩形 493">
              <a:extLst>
                <a:ext uri="{FF2B5EF4-FFF2-40B4-BE49-F238E27FC236}">
                  <a16:creationId xmlns:a16="http://schemas.microsoft.com/office/drawing/2014/main" id="{8E04AF00-8598-479D-86CE-5F278859F80D}"/>
                </a:ext>
              </a:extLst>
            </p:cNvPr>
            <p:cNvSpPr/>
            <p:nvPr/>
          </p:nvSpPr>
          <p:spPr>
            <a:xfrm>
              <a:off x="1818434" y="1340009"/>
              <a:ext cx="493448" cy="443885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495" name="矩形 494">
              <a:extLst>
                <a:ext uri="{FF2B5EF4-FFF2-40B4-BE49-F238E27FC236}">
                  <a16:creationId xmlns:a16="http://schemas.microsoft.com/office/drawing/2014/main" id="{C6685ADF-CCBC-46F0-BB98-90007125C0C7}"/>
                </a:ext>
              </a:extLst>
            </p:cNvPr>
            <p:cNvSpPr/>
            <p:nvPr/>
          </p:nvSpPr>
          <p:spPr>
            <a:xfrm>
              <a:off x="2308551" y="1340009"/>
              <a:ext cx="493448" cy="443885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3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496" name="矩形 495">
              <a:extLst>
                <a:ext uri="{FF2B5EF4-FFF2-40B4-BE49-F238E27FC236}">
                  <a16:creationId xmlns:a16="http://schemas.microsoft.com/office/drawing/2014/main" id="{E1AFB5EC-CF3E-4AE1-BACE-11B1A188B2B0}"/>
                </a:ext>
              </a:extLst>
            </p:cNvPr>
            <p:cNvSpPr/>
            <p:nvPr/>
          </p:nvSpPr>
          <p:spPr>
            <a:xfrm>
              <a:off x="2798668" y="1340009"/>
              <a:ext cx="493448" cy="443885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5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497" name="矩形 496">
              <a:extLst>
                <a:ext uri="{FF2B5EF4-FFF2-40B4-BE49-F238E27FC236}">
                  <a16:creationId xmlns:a16="http://schemas.microsoft.com/office/drawing/2014/main" id="{79A9793B-58DA-4622-B6FE-720F7D4F5B68}"/>
                </a:ext>
              </a:extLst>
            </p:cNvPr>
            <p:cNvSpPr/>
            <p:nvPr/>
          </p:nvSpPr>
          <p:spPr>
            <a:xfrm>
              <a:off x="3285454" y="1340009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grpSp>
        <p:nvGrpSpPr>
          <p:cNvPr id="498" name="群組 497">
            <a:extLst>
              <a:ext uri="{FF2B5EF4-FFF2-40B4-BE49-F238E27FC236}">
                <a16:creationId xmlns:a16="http://schemas.microsoft.com/office/drawing/2014/main" id="{42FFA580-9894-4E60-A18E-C0E84A8B4CE2}"/>
              </a:ext>
            </a:extLst>
          </p:cNvPr>
          <p:cNvGrpSpPr/>
          <p:nvPr/>
        </p:nvGrpSpPr>
        <p:grpSpPr>
          <a:xfrm>
            <a:off x="6998752" y="4038813"/>
            <a:ext cx="1963799" cy="377645"/>
            <a:chOff x="348083" y="559282"/>
            <a:chExt cx="1963799" cy="443885"/>
          </a:xfrm>
        </p:grpSpPr>
        <p:sp>
          <p:nvSpPr>
            <p:cNvPr id="499" name="矩形 498">
              <a:extLst>
                <a:ext uri="{FF2B5EF4-FFF2-40B4-BE49-F238E27FC236}">
                  <a16:creationId xmlns:a16="http://schemas.microsoft.com/office/drawing/2014/main" id="{283DA08B-5D43-4F40-BECC-E61B5F80DCA2}"/>
                </a:ext>
              </a:extLst>
            </p:cNvPr>
            <p:cNvSpPr/>
            <p:nvPr/>
          </p:nvSpPr>
          <p:spPr>
            <a:xfrm>
              <a:off x="348083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500" name="矩形 499">
              <a:extLst>
                <a:ext uri="{FF2B5EF4-FFF2-40B4-BE49-F238E27FC236}">
                  <a16:creationId xmlns:a16="http://schemas.microsoft.com/office/drawing/2014/main" id="{EBFF1010-F6BD-4F7A-9DD8-3E460ED383D7}"/>
                </a:ext>
              </a:extLst>
            </p:cNvPr>
            <p:cNvSpPr/>
            <p:nvPr/>
          </p:nvSpPr>
          <p:spPr>
            <a:xfrm>
              <a:off x="838200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501" name="矩形 500">
              <a:extLst>
                <a:ext uri="{FF2B5EF4-FFF2-40B4-BE49-F238E27FC236}">
                  <a16:creationId xmlns:a16="http://schemas.microsoft.com/office/drawing/2014/main" id="{BF0DF8B1-950A-4148-9F82-480CE37EEECA}"/>
                </a:ext>
              </a:extLst>
            </p:cNvPr>
            <p:cNvSpPr/>
            <p:nvPr/>
          </p:nvSpPr>
          <p:spPr>
            <a:xfrm>
              <a:off x="1328317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502" name="矩形 501">
              <a:extLst>
                <a:ext uri="{FF2B5EF4-FFF2-40B4-BE49-F238E27FC236}">
                  <a16:creationId xmlns:a16="http://schemas.microsoft.com/office/drawing/2014/main" id="{28F349F3-0CC6-4C0E-816C-B44DCAA22A47}"/>
                </a:ext>
              </a:extLst>
            </p:cNvPr>
            <p:cNvSpPr/>
            <p:nvPr/>
          </p:nvSpPr>
          <p:spPr>
            <a:xfrm>
              <a:off x="1818434" y="559282"/>
              <a:ext cx="493448" cy="443885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8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grpSp>
        <p:nvGrpSpPr>
          <p:cNvPr id="503" name="群組 502">
            <a:extLst>
              <a:ext uri="{FF2B5EF4-FFF2-40B4-BE49-F238E27FC236}">
                <a16:creationId xmlns:a16="http://schemas.microsoft.com/office/drawing/2014/main" id="{856D01C0-FD53-46DB-B184-E969F1A85165}"/>
              </a:ext>
            </a:extLst>
          </p:cNvPr>
          <p:cNvGrpSpPr/>
          <p:nvPr/>
        </p:nvGrpSpPr>
        <p:grpSpPr>
          <a:xfrm>
            <a:off x="9449337" y="4038813"/>
            <a:ext cx="1470351" cy="377645"/>
            <a:chOff x="2308551" y="559282"/>
            <a:chExt cx="1470351" cy="443885"/>
          </a:xfrm>
        </p:grpSpPr>
        <p:sp>
          <p:nvSpPr>
            <p:cNvPr id="504" name="矩形 503">
              <a:extLst>
                <a:ext uri="{FF2B5EF4-FFF2-40B4-BE49-F238E27FC236}">
                  <a16:creationId xmlns:a16="http://schemas.microsoft.com/office/drawing/2014/main" id="{D25FCDFA-47AD-4A72-BA90-ABB2DA898E08}"/>
                </a:ext>
              </a:extLst>
            </p:cNvPr>
            <p:cNvSpPr/>
            <p:nvPr/>
          </p:nvSpPr>
          <p:spPr>
            <a:xfrm>
              <a:off x="2308551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505" name="矩形 504">
              <a:extLst>
                <a:ext uri="{FF2B5EF4-FFF2-40B4-BE49-F238E27FC236}">
                  <a16:creationId xmlns:a16="http://schemas.microsoft.com/office/drawing/2014/main" id="{2243B77C-2F5D-4975-BC05-A10F8BD1CD4E}"/>
                </a:ext>
              </a:extLst>
            </p:cNvPr>
            <p:cNvSpPr/>
            <p:nvPr/>
          </p:nvSpPr>
          <p:spPr>
            <a:xfrm>
              <a:off x="2798668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3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506" name="矩形 505">
              <a:extLst>
                <a:ext uri="{FF2B5EF4-FFF2-40B4-BE49-F238E27FC236}">
                  <a16:creationId xmlns:a16="http://schemas.microsoft.com/office/drawing/2014/main" id="{0F3AFF32-BFA7-48F5-A96A-2DF363D2D52F}"/>
                </a:ext>
              </a:extLst>
            </p:cNvPr>
            <p:cNvSpPr/>
            <p:nvPr/>
          </p:nvSpPr>
          <p:spPr>
            <a:xfrm>
              <a:off x="3285454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5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cxnSp>
        <p:nvCxnSpPr>
          <p:cNvPr id="507" name="直線單箭頭接點 506">
            <a:extLst>
              <a:ext uri="{FF2B5EF4-FFF2-40B4-BE49-F238E27FC236}">
                <a16:creationId xmlns:a16="http://schemas.microsoft.com/office/drawing/2014/main" id="{EF603E70-01E8-4151-B88C-E2107E769D56}"/>
              </a:ext>
            </a:extLst>
          </p:cNvPr>
          <p:cNvCxnSpPr>
            <a:cxnSpLocks/>
            <a:stCxn id="502" idx="2"/>
            <a:endCxn id="497" idx="0"/>
          </p:cNvCxnSpPr>
          <p:nvPr/>
        </p:nvCxnSpPr>
        <p:spPr>
          <a:xfrm>
            <a:off x="8715827" y="4416458"/>
            <a:ext cx="1733353" cy="27907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0" name="群組 509">
            <a:extLst>
              <a:ext uri="{FF2B5EF4-FFF2-40B4-BE49-F238E27FC236}">
                <a16:creationId xmlns:a16="http://schemas.microsoft.com/office/drawing/2014/main" id="{F53A91BF-FD12-4E96-9384-3273DCC3A4EC}"/>
              </a:ext>
            </a:extLst>
          </p:cNvPr>
          <p:cNvGrpSpPr/>
          <p:nvPr/>
        </p:nvGrpSpPr>
        <p:grpSpPr>
          <a:xfrm>
            <a:off x="7265085" y="6125593"/>
            <a:ext cx="3430819" cy="377645"/>
            <a:chOff x="348083" y="1340009"/>
            <a:chExt cx="3430819" cy="443885"/>
          </a:xfrm>
        </p:grpSpPr>
        <p:sp>
          <p:nvSpPr>
            <p:cNvPr id="511" name="矩形 510">
              <a:extLst>
                <a:ext uri="{FF2B5EF4-FFF2-40B4-BE49-F238E27FC236}">
                  <a16:creationId xmlns:a16="http://schemas.microsoft.com/office/drawing/2014/main" id="{387CA990-ECC5-4B20-AF14-F4F360867C7F}"/>
                </a:ext>
              </a:extLst>
            </p:cNvPr>
            <p:cNvSpPr/>
            <p:nvPr/>
          </p:nvSpPr>
          <p:spPr>
            <a:xfrm>
              <a:off x="348083" y="1340009"/>
              <a:ext cx="493448" cy="443885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512" name="矩形 511">
              <a:extLst>
                <a:ext uri="{FF2B5EF4-FFF2-40B4-BE49-F238E27FC236}">
                  <a16:creationId xmlns:a16="http://schemas.microsoft.com/office/drawing/2014/main" id="{C0B7E110-4C90-453D-9F00-4C2460A24B64}"/>
                </a:ext>
              </a:extLst>
            </p:cNvPr>
            <p:cNvSpPr/>
            <p:nvPr/>
          </p:nvSpPr>
          <p:spPr>
            <a:xfrm>
              <a:off x="838200" y="1340009"/>
              <a:ext cx="493448" cy="443885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513" name="矩形 512">
              <a:extLst>
                <a:ext uri="{FF2B5EF4-FFF2-40B4-BE49-F238E27FC236}">
                  <a16:creationId xmlns:a16="http://schemas.microsoft.com/office/drawing/2014/main" id="{168886F7-AB37-4E5D-BCBB-90BA3FC943BB}"/>
                </a:ext>
              </a:extLst>
            </p:cNvPr>
            <p:cNvSpPr/>
            <p:nvPr/>
          </p:nvSpPr>
          <p:spPr>
            <a:xfrm>
              <a:off x="1328317" y="1340009"/>
              <a:ext cx="493448" cy="443885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514" name="矩形 513">
              <a:extLst>
                <a:ext uri="{FF2B5EF4-FFF2-40B4-BE49-F238E27FC236}">
                  <a16:creationId xmlns:a16="http://schemas.microsoft.com/office/drawing/2014/main" id="{3AA01968-04AD-471C-BA8E-D752B121AA20}"/>
                </a:ext>
              </a:extLst>
            </p:cNvPr>
            <p:cNvSpPr/>
            <p:nvPr/>
          </p:nvSpPr>
          <p:spPr>
            <a:xfrm>
              <a:off x="1818434" y="1340009"/>
              <a:ext cx="493448" cy="443885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515" name="矩形 514">
              <a:extLst>
                <a:ext uri="{FF2B5EF4-FFF2-40B4-BE49-F238E27FC236}">
                  <a16:creationId xmlns:a16="http://schemas.microsoft.com/office/drawing/2014/main" id="{98E231C8-C073-4733-A136-3672C761D1F8}"/>
                </a:ext>
              </a:extLst>
            </p:cNvPr>
            <p:cNvSpPr/>
            <p:nvPr/>
          </p:nvSpPr>
          <p:spPr>
            <a:xfrm>
              <a:off x="2308551" y="1340009"/>
              <a:ext cx="493448" cy="443885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3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516" name="矩形 515">
              <a:extLst>
                <a:ext uri="{FF2B5EF4-FFF2-40B4-BE49-F238E27FC236}">
                  <a16:creationId xmlns:a16="http://schemas.microsoft.com/office/drawing/2014/main" id="{B4EBE4F0-A246-40D8-99C9-489C7BC3388C}"/>
                </a:ext>
              </a:extLst>
            </p:cNvPr>
            <p:cNvSpPr/>
            <p:nvPr/>
          </p:nvSpPr>
          <p:spPr>
            <a:xfrm>
              <a:off x="2798668" y="1340009"/>
              <a:ext cx="493448" cy="443885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5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517" name="矩形 516">
              <a:extLst>
                <a:ext uri="{FF2B5EF4-FFF2-40B4-BE49-F238E27FC236}">
                  <a16:creationId xmlns:a16="http://schemas.microsoft.com/office/drawing/2014/main" id="{99C67937-0448-4B66-888D-DCF0F91CB76F}"/>
                </a:ext>
              </a:extLst>
            </p:cNvPr>
            <p:cNvSpPr/>
            <p:nvPr/>
          </p:nvSpPr>
          <p:spPr>
            <a:xfrm>
              <a:off x="3285454" y="1340009"/>
              <a:ext cx="493448" cy="443885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8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grpSp>
        <p:nvGrpSpPr>
          <p:cNvPr id="518" name="群組 517">
            <a:extLst>
              <a:ext uri="{FF2B5EF4-FFF2-40B4-BE49-F238E27FC236}">
                <a16:creationId xmlns:a16="http://schemas.microsoft.com/office/drawing/2014/main" id="{9DFCC55A-9521-41B2-A416-96CDEF87AEA3}"/>
              </a:ext>
            </a:extLst>
          </p:cNvPr>
          <p:cNvGrpSpPr/>
          <p:nvPr/>
        </p:nvGrpSpPr>
        <p:grpSpPr>
          <a:xfrm>
            <a:off x="6998752" y="5468876"/>
            <a:ext cx="1963799" cy="377645"/>
            <a:chOff x="348083" y="559282"/>
            <a:chExt cx="1963799" cy="443885"/>
          </a:xfrm>
        </p:grpSpPr>
        <p:sp>
          <p:nvSpPr>
            <p:cNvPr id="519" name="矩形 518">
              <a:extLst>
                <a:ext uri="{FF2B5EF4-FFF2-40B4-BE49-F238E27FC236}">
                  <a16:creationId xmlns:a16="http://schemas.microsoft.com/office/drawing/2014/main" id="{D494884B-6D1A-4EF8-97EE-8C073B251D20}"/>
                </a:ext>
              </a:extLst>
            </p:cNvPr>
            <p:cNvSpPr/>
            <p:nvPr/>
          </p:nvSpPr>
          <p:spPr>
            <a:xfrm>
              <a:off x="348083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520" name="矩形 519">
              <a:extLst>
                <a:ext uri="{FF2B5EF4-FFF2-40B4-BE49-F238E27FC236}">
                  <a16:creationId xmlns:a16="http://schemas.microsoft.com/office/drawing/2014/main" id="{14B59A56-6387-4583-81A9-283C055DEC38}"/>
                </a:ext>
              </a:extLst>
            </p:cNvPr>
            <p:cNvSpPr/>
            <p:nvPr/>
          </p:nvSpPr>
          <p:spPr>
            <a:xfrm>
              <a:off x="838200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521" name="矩形 520">
              <a:extLst>
                <a:ext uri="{FF2B5EF4-FFF2-40B4-BE49-F238E27FC236}">
                  <a16:creationId xmlns:a16="http://schemas.microsoft.com/office/drawing/2014/main" id="{A59D40E8-7A11-4C36-AA68-B6DCEA95DBF2}"/>
                </a:ext>
              </a:extLst>
            </p:cNvPr>
            <p:cNvSpPr/>
            <p:nvPr/>
          </p:nvSpPr>
          <p:spPr>
            <a:xfrm>
              <a:off x="1328317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522" name="矩形 521">
              <a:extLst>
                <a:ext uri="{FF2B5EF4-FFF2-40B4-BE49-F238E27FC236}">
                  <a16:creationId xmlns:a16="http://schemas.microsoft.com/office/drawing/2014/main" id="{CACD278A-9081-4BB3-BBE6-D79A4FB372FE}"/>
                </a:ext>
              </a:extLst>
            </p:cNvPr>
            <p:cNvSpPr/>
            <p:nvPr/>
          </p:nvSpPr>
          <p:spPr>
            <a:xfrm>
              <a:off x="1818434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8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grpSp>
        <p:nvGrpSpPr>
          <p:cNvPr id="523" name="群組 522">
            <a:extLst>
              <a:ext uri="{FF2B5EF4-FFF2-40B4-BE49-F238E27FC236}">
                <a16:creationId xmlns:a16="http://schemas.microsoft.com/office/drawing/2014/main" id="{3EE878D2-23D5-4420-A9DB-C24BFD43E97C}"/>
              </a:ext>
            </a:extLst>
          </p:cNvPr>
          <p:cNvGrpSpPr/>
          <p:nvPr/>
        </p:nvGrpSpPr>
        <p:grpSpPr>
          <a:xfrm>
            <a:off x="9449337" y="5468876"/>
            <a:ext cx="1470351" cy="377645"/>
            <a:chOff x="2308551" y="559282"/>
            <a:chExt cx="1470351" cy="443885"/>
          </a:xfrm>
        </p:grpSpPr>
        <p:sp>
          <p:nvSpPr>
            <p:cNvPr id="524" name="矩形 523">
              <a:extLst>
                <a:ext uri="{FF2B5EF4-FFF2-40B4-BE49-F238E27FC236}">
                  <a16:creationId xmlns:a16="http://schemas.microsoft.com/office/drawing/2014/main" id="{847017DD-615C-4D54-A479-3855CBE7ADD4}"/>
                </a:ext>
              </a:extLst>
            </p:cNvPr>
            <p:cNvSpPr/>
            <p:nvPr/>
          </p:nvSpPr>
          <p:spPr>
            <a:xfrm>
              <a:off x="2308551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525" name="矩形 524">
              <a:extLst>
                <a:ext uri="{FF2B5EF4-FFF2-40B4-BE49-F238E27FC236}">
                  <a16:creationId xmlns:a16="http://schemas.microsoft.com/office/drawing/2014/main" id="{A856D37A-C0B9-4A6E-B5C4-35752FDB6EC1}"/>
                </a:ext>
              </a:extLst>
            </p:cNvPr>
            <p:cNvSpPr/>
            <p:nvPr/>
          </p:nvSpPr>
          <p:spPr>
            <a:xfrm>
              <a:off x="2798668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3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526" name="矩形 525">
              <a:extLst>
                <a:ext uri="{FF2B5EF4-FFF2-40B4-BE49-F238E27FC236}">
                  <a16:creationId xmlns:a16="http://schemas.microsoft.com/office/drawing/2014/main" id="{5A4DFC8A-E4B1-4A80-9829-635825AC42A4}"/>
                </a:ext>
              </a:extLst>
            </p:cNvPr>
            <p:cNvSpPr/>
            <p:nvPr/>
          </p:nvSpPr>
          <p:spPr>
            <a:xfrm>
              <a:off x="3285454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5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86402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群組 21">
            <a:extLst>
              <a:ext uri="{FF2B5EF4-FFF2-40B4-BE49-F238E27FC236}">
                <a16:creationId xmlns:a16="http://schemas.microsoft.com/office/drawing/2014/main" id="{03411025-996D-4037-A8B7-F366C7CAED43}"/>
              </a:ext>
            </a:extLst>
          </p:cNvPr>
          <p:cNvGrpSpPr/>
          <p:nvPr/>
        </p:nvGrpSpPr>
        <p:grpSpPr>
          <a:xfrm>
            <a:off x="704136" y="1042678"/>
            <a:ext cx="10649664" cy="5449378"/>
            <a:chOff x="704136" y="980533"/>
            <a:chExt cx="10649664" cy="5449378"/>
          </a:xfrm>
        </p:grpSpPr>
        <p:sp>
          <p:nvSpPr>
            <p:cNvPr id="21" name="Rectangle 3">
              <a:extLst>
                <a:ext uri="{FF2B5EF4-FFF2-40B4-BE49-F238E27FC236}">
                  <a16:creationId xmlns:a16="http://schemas.microsoft.com/office/drawing/2014/main" id="{F903457D-BB3E-4740-92EE-F60A503A8D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136" y="982266"/>
              <a:ext cx="10649661" cy="544764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java.util.Arrays;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Main1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合併排序法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mergeSort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start,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end)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(start == end)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治：若只有一個資料則為排序完成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分：將資料拆分為兩組；治：分別排序兩組資料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mid = start - (start - end) /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mergeSort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(arr, start, mid);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mergeSort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(arr, mid +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end);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合：合併兩組有序資料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tmp 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int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[end - start +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lIndex = start, rIndex = mid +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i 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while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(lIndex &lt;= mid &amp;&amp; rIndex &lt;= end) tmp[i++] = arr[lIndex] &lt; arr[rIndex] ? arr[lIndex++] : arr[rIndex++];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while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(lIndex &lt;= mid) tmp[i++] = arr[lIndex++];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while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(rIndex &lt;= end) tmp[i++] = arr[rIndex++];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 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tmp.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i++) arr[start + i] = tmp[i];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 = scanner.nextInt();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獲取資料個數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 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int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[n];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n; i++) arr[i] = scanner.nextInt();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讀入資料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mergeSort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arr.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14102CFA-0FF0-4302-9FE4-CE927B43AB37}"/>
                </a:ext>
              </a:extLst>
            </p:cNvPr>
            <p:cNvSpPr txBox="1"/>
            <p:nvPr/>
          </p:nvSpPr>
          <p:spPr>
            <a:xfrm>
              <a:off x="10720291" y="6091357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java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  <p:pic>
          <p:nvPicPr>
            <p:cNvPr id="19" name="圖片 18">
              <a:hlinkClick r:id="rId3"/>
              <a:extLst>
                <a:ext uri="{FF2B5EF4-FFF2-40B4-BE49-F238E27FC236}">
                  <a16:creationId xmlns:a16="http://schemas.microsoft.com/office/drawing/2014/main" id="{0352628F-B4D6-48E3-AE3D-DCF1A90502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4900" y="980533"/>
              <a:ext cx="538900" cy="527184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9C4248D7-B75D-479B-8266-1C80681EC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合併排序法</a:t>
            </a: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6B7AD5FB-30B9-4FB4-B8C1-1C0BA7F1ABD5}"/>
              </a:ext>
            </a:extLst>
          </p:cNvPr>
          <p:cNvGrpSpPr/>
          <p:nvPr/>
        </p:nvGrpSpPr>
        <p:grpSpPr>
          <a:xfrm>
            <a:off x="7102136" y="2262442"/>
            <a:ext cx="4251664" cy="923331"/>
            <a:chOff x="7102136" y="4067606"/>
            <a:chExt cx="4251664" cy="923331"/>
          </a:xfrm>
        </p:grpSpPr>
        <p:sp>
          <p:nvSpPr>
            <p:cNvPr id="12" name="Rectangle 2">
              <a:extLst>
                <a:ext uri="{FF2B5EF4-FFF2-40B4-BE49-F238E27FC236}">
                  <a16:creationId xmlns:a16="http://schemas.microsoft.com/office/drawing/2014/main" id="{78F2EBF0-2AB8-45BD-9774-98677B6A23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02136" y="4067606"/>
              <a:ext cx="4251664" cy="923330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-6 -2 8 0 1 5 3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[-6, -2, 0, 1, 3, 5, 8]</a:t>
              </a:r>
              <a:endParaRPr lang="zh-TW" altLang="zh-TW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74A00BDA-E96A-4EB0-A0A3-4F6D57E73E18}"/>
                </a:ext>
              </a:extLst>
            </p:cNvPr>
            <p:cNvSpPr txBox="1"/>
            <p:nvPr/>
          </p:nvSpPr>
          <p:spPr>
            <a:xfrm>
              <a:off x="10383663" y="4652383"/>
              <a:ext cx="9701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console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6477616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75ACFC-1658-4C43-A513-952AED6F1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快速排序法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6638B9B-98AF-45A5-B535-0AB2581A5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1787"/>
            <a:ext cx="10515600" cy="4656970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快速排序法</a:t>
            </a:r>
            <a:r>
              <a:rPr lang="en-US" altLang="zh-TW">
                <a:solidFill>
                  <a:srgbClr val="00B0F0"/>
                </a:solidFill>
              </a:rPr>
              <a:t>(quick sort)</a:t>
            </a:r>
            <a:r>
              <a:rPr lang="zh-TW" altLang="en-US"/>
              <a:t>是一種較為高效的</a:t>
            </a:r>
            <a:r>
              <a:rPr lang="zh-TW" altLang="en-US">
                <a:solidFill>
                  <a:srgbClr val="00B0F0"/>
                </a:solidFill>
              </a:rPr>
              <a:t>排序演算法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許多程式語言的內建函式庫也是使用快速排序法或其變種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平均時間複雜度</a:t>
            </a:r>
            <a:r>
              <a:rPr lang="zh-TW" altLang="en-US"/>
              <a:t>為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log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/>
              <a:t>、</a:t>
            </a:r>
            <a:r>
              <a:rPr lang="zh-TW" altLang="en-US">
                <a:solidFill>
                  <a:srgbClr val="00B0F0"/>
                </a:solidFill>
              </a:rPr>
              <a:t>最壞時間複雜度</a:t>
            </a:r>
            <a:r>
              <a:rPr lang="zh-TW" altLang="en-US"/>
              <a:t>為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/>
              <a:t>其使用了</a:t>
            </a:r>
            <a:r>
              <a:rPr lang="zh-TW" altLang="en-US">
                <a:solidFill>
                  <a:srgbClr val="00B0F0"/>
                </a:solidFill>
              </a:rPr>
              <a:t>分治法</a:t>
            </a:r>
            <a:r>
              <a:rPr lang="zh-TW" altLang="en-US"/>
              <a:t>：</a:t>
            </a:r>
            <a:endParaRPr lang="en-US" altLang="zh-TW"/>
          </a:p>
          <a:p>
            <a:r>
              <a:rPr lang="zh-TW" altLang="en-US">
                <a:solidFill>
                  <a:srgbClr val="FFFF00"/>
                </a:solidFill>
              </a:rPr>
              <a:t>分：選定一個資料作為基準</a:t>
            </a:r>
            <a:r>
              <a:rPr lang="en-US" altLang="zh-TW">
                <a:solidFill>
                  <a:srgbClr val="FFFF00"/>
                </a:solidFill>
              </a:rPr>
              <a:t>(pivot)</a:t>
            </a:r>
          </a:p>
          <a:p>
            <a:r>
              <a:rPr lang="zh-TW" altLang="en-US">
                <a:solidFill>
                  <a:srgbClr val="FFFF00"/>
                </a:solidFill>
              </a:rPr>
              <a:t>將比基準小的資料分為一組，基準外的其餘資料分為另一組</a:t>
            </a:r>
          </a:p>
          <a:p>
            <a:r>
              <a:rPr lang="zh-TW" altLang="en-US">
                <a:solidFill>
                  <a:srgbClr val="FFFF00"/>
                </a:solidFill>
              </a:rPr>
              <a:t>治：分別排序兩組資料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若只有一個資料則為排序完成，否則繼續分治直到可以排序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合：將比基準小的資料、基準、其餘資料依序連接在一起</a:t>
            </a:r>
            <a:endParaRPr lang="en-US" altLang="zh-TW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866837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89294C-4739-4B1F-9FD0-70BAA20D3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樹與二元樹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B9FB93D-61CF-4CCE-9552-B4CAB3FD8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671" y="1234236"/>
            <a:ext cx="11008658" cy="5139670"/>
          </a:xfrm>
        </p:spPr>
        <p:txBody>
          <a:bodyPr>
            <a:normAutofit/>
          </a:bodyPr>
          <a:lstStyle/>
          <a:p>
            <a:r>
              <a:rPr lang="zh-TW" altLang="en-US" sz="2800">
                <a:solidFill>
                  <a:srgbClr val="00B0F0"/>
                </a:solidFill>
              </a:rPr>
              <a:t>樹</a:t>
            </a:r>
            <a:r>
              <a:rPr lang="en-US" altLang="zh-TW" sz="2800">
                <a:solidFill>
                  <a:srgbClr val="00B0F0"/>
                </a:solidFill>
              </a:rPr>
              <a:t>(tree)</a:t>
            </a:r>
            <a:r>
              <a:rPr lang="zh-TW" altLang="en-US" sz="2800"/>
              <a:t>是一種</a:t>
            </a:r>
            <a:r>
              <a:rPr lang="zh-TW" altLang="en-US" sz="2800">
                <a:solidFill>
                  <a:srgbClr val="00B0F0"/>
                </a:solidFill>
              </a:rPr>
              <a:t>資料結構</a:t>
            </a:r>
            <a:r>
              <a:rPr lang="zh-TW" altLang="en-US" sz="2800"/>
              <a:t>，</a:t>
            </a:r>
            <a:r>
              <a:rPr lang="zh-TW" altLang="en-US" sz="2800">
                <a:solidFill>
                  <a:srgbClr val="00B0F0"/>
                </a:solidFill>
              </a:rPr>
              <a:t>樹</a:t>
            </a:r>
            <a:r>
              <a:rPr lang="zh-TW" altLang="en-US" sz="2800"/>
              <a:t>中的每個</a:t>
            </a:r>
            <a:r>
              <a:rPr lang="zh-TW" altLang="en-US" sz="2800">
                <a:solidFill>
                  <a:srgbClr val="00B0F0"/>
                </a:solidFill>
              </a:rPr>
              <a:t>資料</a:t>
            </a:r>
            <a:r>
              <a:rPr lang="zh-TW" altLang="en-US" sz="2800"/>
              <a:t>稱為</a:t>
            </a:r>
            <a:r>
              <a:rPr lang="zh-TW" altLang="en-US" sz="2800">
                <a:solidFill>
                  <a:srgbClr val="00B0F0"/>
                </a:solidFill>
              </a:rPr>
              <a:t>節點</a:t>
            </a:r>
            <a:r>
              <a:rPr lang="en-US" altLang="zh-TW" sz="2800">
                <a:solidFill>
                  <a:srgbClr val="00B0F0"/>
                </a:solidFill>
              </a:rPr>
              <a:t>(node)</a:t>
            </a:r>
          </a:p>
          <a:p>
            <a:r>
              <a:rPr lang="zh-TW" altLang="en-US" sz="2800">
                <a:solidFill>
                  <a:srgbClr val="00B0F0"/>
                </a:solidFill>
              </a:rPr>
              <a:t>樹</a:t>
            </a:r>
            <a:r>
              <a:rPr lang="zh-TW" altLang="en-US" sz="2800"/>
              <a:t>中的</a:t>
            </a:r>
            <a:r>
              <a:rPr lang="zh-TW" altLang="en-US" sz="2800">
                <a:solidFill>
                  <a:srgbClr val="00B0F0"/>
                </a:solidFill>
              </a:rPr>
              <a:t>資料</a:t>
            </a:r>
            <a:r>
              <a:rPr lang="en-US" altLang="zh-TW" sz="2800">
                <a:solidFill>
                  <a:srgbClr val="00B0F0"/>
                </a:solidFill>
              </a:rPr>
              <a:t>(</a:t>
            </a:r>
            <a:r>
              <a:rPr lang="zh-TW" altLang="en-US" sz="2800">
                <a:solidFill>
                  <a:srgbClr val="00B0F0"/>
                </a:solidFill>
              </a:rPr>
              <a:t>節點</a:t>
            </a:r>
            <a:r>
              <a:rPr lang="en-US" altLang="zh-TW" sz="2800">
                <a:solidFill>
                  <a:srgbClr val="00B0F0"/>
                </a:solidFill>
              </a:rPr>
              <a:t>)</a:t>
            </a:r>
            <a:r>
              <a:rPr lang="zh-TW" altLang="en-US" sz="2800"/>
              <a:t>不可重複，且</a:t>
            </a:r>
            <a:r>
              <a:rPr lang="zh-TW" altLang="en-US" sz="2800">
                <a:solidFill>
                  <a:srgbClr val="00B0F0"/>
                </a:solidFill>
              </a:rPr>
              <a:t>節點</a:t>
            </a:r>
            <a:r>
              <a:rPr lang="zh-TW" altLang="en-US" sz="2800"/>
              <a:t>會連結其他的</a:t>
            </a:r>
            <a:r>
              <a:rPr lang="zh-TW" altLang="en-US" sz="2800">
                <a:solidFill>
                  <a:srgbClr val="00B0F0"/>
                </a:solidFill>
              </a:rPr>
              <a:t>節點</a:t>
            </a:r>
            <a:endParaRPr lang="en-US" altLang="zh-TW" sz="2800">
              <a:solidFill>
                <a:srgbClr val="00B0F0"/>
              </a:solidFill>
            </a:endParaRPr>
          </a:p>
          <a:p>
            <a:r>
              <a:rPr lang="zh-TW" altLang="en-US" sz="2800"/>
              <a:t>連結的</a:t>
            </a:r>
            <a:r>
              <a:rPr lang="zh-TW" altLang="en-US" sz="2800">
                <a:solidFill>
                  <a:srgbClr val="00B0F0"/>
                </a:solidFill>
              </a:rPr>
              <a:t>節點</a:t>
            </a:r>
            <a:r>
              <a:rPr lang="zh-TW" altLang="en-US" sz="2800"/>
              <a:t>之間會形成</a:t>
            </a:r>
            <a:r>
              <a:rPr lang="zh-TW" altLang="en-US" sz="2800">
                <a:solidFill>
                  <a:srgbClr val="00B0F0"/>
                </a:solidFill>
              </a:rPr>
              <a:t>父子關係</a:t>
            </a:r>
            <a:r>
              <a:rPr lang="zh-TW" altLang="en-US" sz="2800"/>
              <a:t>，但連結不可成環</a:t>
            </a:r>
            <a:endParaRPr lang="en-US" altLang="zh-TW" sz="2800"/>
          </a:p>
          <a:p>
            <a:r>
              <a:rPr lang="zh-TW" altLang="en-US" sz="2800"/>
              <a:t>每個</a:t>
            </a:r>
            <a:r>
              <a:rPr lang="zh-TW" altLang="en-US" sz="2800">
                <a:solidFill>
                  <a:srgbClr val="00B0F0"/>
                </a:solidFill>
              </a:rPr>
              <a:t>節點</a:t>
            </a:r>
            <a:r>
              <a:rPr lang="zh-TW" altLang="en-US" sz="2800"/>
              <a:t>只有一個</a:t>
            </a:r>
            <a:r>
              <a:rPr lang="zh-TW" altLang="en-US" sz="2800">
                <a:solidFill>
                  <a:srgbClr val="00B0F0"/>
                </a:solidFill>
              </a:rPr>
              <a:t>父節點</a:t>
            </a:r>
            <a:r>
              <a:rPr lang="zh-TW" altLang="en-US" sz="2800"/>
              <a:t>，但可以有很多個</a:t>
            </a:r>
            <a:r>
              <a:rPr lang="zh-TW" altLang="en-US" sz="2800">
                <a:solidFill>
                  <a:srgbClr val="00B0F0"/>
                </a:solidFill>
              </a:rPr>
              <a:t>子節點</a:t>
            </a:r>
            <a:endParaRPr lang="en-US" altLang="zh-TW" sz="2800">
              <a:solidFill>
                <a:srgbClr val="00B0F0"/>
              </a:solidFill>
            </a:endParaRPr>
          </a:p>
          <a:p>
            <a:r>
              <a:rPr lang="zh-TW" altLang="en-US" sz="2800"/>
              <a:t>相同</a:t>
            </a:r>
            <a:r>
              <a:rPr lang="zh-TW" altLang="en-US" sz="2800">
                <a:solidFill>
                  <a:srgbClr val="00B0F0"/>
                </a:solidFill>
              </a:rPr>
              <a:t>父節點</a:t>
            </a:r>
            <a:r>
              <a:rPr lang="zh-TW" altLang="en-US" sz="2800"/>
              <a:t>的</a:t>
            </a:r>
            <a:r>
              <a:rPr lang="zh-TW" altLang="en-US" sz="2800">
                <a:solidFill>
                  <a:srgbClr val="00B0F0"/>
                </a:solidFill>
              </a:rPr>
              <a:t>節點</a:t>
            </a:r>
            <a:r>
              <a:rPr lang="zh-TW" altLang="en-US" sz="2800"/>
              <a:t>為</a:t>
            </a:r>
            <a:r>
              <a:rPr lang="zh-TW" altLang="en-US" sz="2800">
                <a:solidFill>
                  <a:srgbClr val="00B0F0"/>
                </a:solidFill>
              </a:rPr>
              <a:t>兄弟節點</a:t>
            </a:r>
            <a:r>
              <a:rPr lang="zh-TW" altLang="en-US" sz="2800"/>
              <a:t>，</a:t>
            </a:r>
            <a:r>
              <a:rPr lang="zh-TW" altLang="en-US" sz="2800">
                <a:solidFill>
                  <a:srgbClr val="00B0F0"/>
                </a:solidFill>
              </a:rPr>
              <a:t>父節點</a:t>
            </a:r>
            <a:r>
              <a:rPr lang="zh-TW" altLang="en-US" sz="2800"/>
              <a:t>的</a:t>
            </a:r>
            <a:r>
              <a:rPr lang="zh-TW" altLang="en-US" sz="2800">
                <a:solidFill>
                  <a:srgbClr val="00B0F0"/>
                </a:solidFill>
              </a:rPr>
              <a:t>兄弟節點</a:t>
            </a:r>
            <a:r>
              <a:rPr lang="zh-TW" altLang="en-US" sz="2800"/>
              <a:t>為</a:t>
            </a:r>
            <a:r>
              <a:rPr lang="zh-TW" altLang="en-US" sz="2800">
                <a:solidFill>
                  <a:srgbClr val="00B0F0"/>
                </a:solidFill>
              </a:rPr>
              <a:t>叔伯節點</a:t>
            </a:r>
            <a:endParaRPr lang="en-US" altLang="zh-TW" sz="2800">
              <a:solidFill>
                <a:srgbClr val="00B0F0"/>
              </a:solidFill>
            </a:endParaRPr>
          </a:p>
          <a:p>
            <a:r>
              <a:rPr lang="zh-TW" altLang="en-US" sz="2800">
                <a:solidFill>
                  <a:srgbClr val="00B0F0"/>
                </a:solidFill>
              </a:rPr>
              <a:t>父節點</a:t>
            </a:r>
            <a:r>
              <a:rPr lang="zh-TW" altLang="en-US" sz="2800"/>
              <a:t>的</a:t>
            </a:r>
            <a:r>
              <a:rPr lang="zh-TW" altLang="en-US" sz="2800">
                <a:solidFill>
                  <a:srgbClr val="00B0F0"/>
                </a:solidFill>
              </a:rPr>
              <a:t>父節點</a:t>
            </a:r>
            <a:r>
              <a:rPr lang="zh-TW" altLang="en-US" sz="2800"/>
              <a:t>為</a:t>
            </a:r>
            <a:r>
              <a:rPr lang="zh-TW" altLang="en-US" sz="2800">
                <a:solidFill>
                  <a:srgbClr val="00B0F0"/>
                </a:solidFill>
              </a:rPr>
              <a:t>祖父節點</a:t>
            </a:r>
            <a:r>
              <a:rPr lang="zh-TW" altLang="en-US" sz="2800"/>
              <a:t>，</a:t>
            </a:r>
            <a:r>
              <a:rPr lang="zh-TW" altLang="en-US" sz="2800">
                <a:solidFill>
                  <a:srgbClr val="00B0F0"/>
                </a:solidFill>
              </a:rPr>
              <a:t>父節點</a:t>
            </a:r>
            <a:r>
              <a:rPr lang="zh-TW" altLang="en-US" sz="2800"/>
              <a:t>為</a:t>
            </a:r>
            <a:r>
              <a:rPr lang="zh-TW" altLang="en-US" sz="2800">
                <a:solidFill>
                  <a:srgbClr val="00B0F0"/>
                </a:solidFill>
              </a:rPr>
              <a:t>兄弟節點</a:t>
            </a:r>
            <a:r>
              <a:rPr lang="zh-TW" altLang="en-US" sz="2800"/>
              <a:t>的</a:t>
            </a:r>
            <a:r>
              <a:rPr lang="zh-TW" altLang="en-US" sz="2800">
                <a:solidFill>
                  <a:srgbClr val="00B0F0"/>
                </a:solidFill>
              </a:rPr>
              <a:t>節點</a:t>
            </a:r>
            <a:r>
              <a:rPr lang="zh-TW" altLang="en-US" sz="2800"/>
              <a:t>為</a:t>
            </a:r>
            <a:r>
              <a:rPr lang="zh-TW" altLang="en-US" sz="2800">
                <a:solidFill>
                  <a:srgbClr val="00B0F0"/>
                </a:solidFill>
              </a:rPr>
              <a:t>堂兄弟節點</a:t>
            </a:r>
            <a:endParaRPr lang="en-US" altLang="zh-TW" sz="2800">
              <a:solidFill>
                <a:srgbClr val="00B0F0"/>
              </a:solidFill>
            </a:endParaRPr>
          </a:p>
          <a:p>
            <a:r>
              <a:rPr lang="zh-TW" altLang="en-US" sz="2800">
                <a:solidFill>
                  <a:srgbClr val="00B0F0"/>
                </a:solidFill>
              </a:rPr>
              <a:t>樹</a:t>
            </a:r>
            <a:r>
              <a:rPr lang="zh-TW" altLang="en-US" sz="2800"/>
              <a:t>中的首個</a:t>
            </a:r>
            <a:r>
              <a:rPr lang="zh-TW" altLang="en-US" sz="2800">
                <a:solidFill>
                  <a:srgbClr val="00B0F0"/>
                </a:solidFill>
              </a:rPr>
              <a:t>資料</a:t>
            </a:r>
            <a:r>
              <a:rPr lang="zh-TW" altLang="en-US" sz="2800"/>
              <a:t>為</a:t>
            </a:r>
            <a:r>
              <a:rPr lang="zh-TW" altLang="en-US" sz="2800">
                <a:solidFill>
                  <a:srgbClr val="00B0F0"/>
                </a:solidFill>
              </a:rPr>
              <a:t>根節點</a:t>
            </a:r>
            <a:r>
              <a:rPr lang="en-US" altLang="zh-TW" sz="2800">
                <a:solidFill>
                  <a:srgbClr val="00B0F0"/>
                </a:solidFill>
              </a:rPr>
              <a:t>(root)</a:t>
            </a:r>
            <a:r>
              <a:rPr lang="zh-TW" altLang="en-US" sz="2800"/>
              <a:t>，無</a:t>
            </a:r>
            <a:r>
              <a:rPr lang="zh-TW" altLang="en-US" sz="2800">
                <a:solidFill>
                  <a:srgbClr val="00B0F0"/>
                </a:solidFill>
              </a:rPr>
              <a:t>子節點</a:t>
            </a:r>
            <a:r>
              <a:rPr lang="zh-TW" altLang="en-US" sz="2800"/>
              <a:t>的</a:t>
            </a:r>
            <a:r>
              <a:rPr lang="zh-TW" altLang="en-US" sz="2800">
                <a:solidFill>
                  <a:srgbClr val="00B0F0"/>
                </a:solidFill>
              </a:rPr>
              <a:t>資料</a:t>
            </a:r>
            <a:r>
              <a:rPr lang="zh-TW" altLang="en-US" sz="2800"/>
              <a:t>為</a:t>
            </a:r>
            <a:r>
              <a:rPr lang="zh-TW" altLang="en-US" sz="2800">
                <a:solidFill>
                  <a:srgbClr val="00B0F0"/>
                </a:solidFill>
              </a:rPr>
              <a:t>葉節點</a:t>
            </a:r>
            <a:r>
              <a:rPr lang="en-US" altLang="zh-TW" sz="2800">
                <a:solidFill>
                  <a:srgbClr val="00B0F0"/>
                </a:solidFill>
              </a:rPr>
              <a:t>(leave)</a:t>
            </a:r>
          </a:p>
          <a:p>
            <a:r>
              <a:rPr lang="zh-TW" altLang="en-US" sz="2800"/>
              <a:t>從任一</a:t>
            </a:r>
            <a:r>
              <a:rPr lang="zh-TW" altLang="en-US" sz="2800">
                <a:solidFill>
                  <a:srgbClr val="00B0F0"/>
                </a:solidFill>
              </a:rPr>
              <a:t>葉節點</a:t>
            </a:r>
            <a:r>
              <a:rPr lang="zh-TW" altLang="en-US" sz="2800"/>
              <a:t>到</a:t>
            </a:r>
            <a:r>
              <a:rPr lang="zh-TW" altLang="en-US" sz="2800">
                <a:solidFill>
                  <a:srgbClr val="00B0F0"/>
                </a:solidFill>
              </a:rPr>
              <a:t>根節點</a:t>
            </a:r>
            <a:r>
              <a:rPr lang="zh-TW" altLang="en-US" sz="2800"/>
              <a:t>的</a:t>
            </a:r>
            <a:r>
              <a:rPr lang="zh-TW" altLang="en-US" sz="2800">
                <a:solidFill>
                  <a:srgbClr val="00B0F0"/>
                </a:solidFill>
              </a:rPr>
              <a:t>最大節點數</a:t>
            </a:r>
            <a:r>
              <a:rPr lang="zh-TW" altLang="en-US" sz="2800"/>
              <a:t>為該</a:t>
            </a:r>
            <a:r>
              <a:rPr lang="zh-TW" altLang="en-US" sz="2800">
                <a:solidFill>
                  <a:srgbClr val="00B0F0"/>
                </a:solidFill>
              </a:rPr>
              <a:t>樹</a:t>
            </a:r>
            <a:r>
              <a:rPr lang="zh-TW" altLang="en-US" sz="2800"/>
              <a:t>的</a:t>
            </a:r>
            <a:r>
              <a:rPr lang="zh-TW" altLang="en-US" sz="2800">
                <a:solidFill>
                  <a:srgbClr val="00B0F0"/>
                </a:solidFill>
              </a:rPr>
              <a:t>高度</a:t>
            </a:r>
            <a:r>
              <a:rPr lang="en-US" altLang="zh-TW" sz="2800">
                <a:solidFill>
                  <a:srgbClr val="00B0F0"/>
                </a:solidFill>
              </a:rPr>
              <a:t>(height)</a:t>
            </a:r>
          </a:p>
          <a:p>
            <a:endParaRPr lang="en-US" altLang="zh-TW" sz="2800">
              <a:solidFill>
                <a:srgbClr val="00B0F0"/>
              </a:solidFill>
            </a:endParaRPr>
          </a:p>
          <a:p>
            <a:r>
              <a:rPr lang="zh-TW" altLang="en-US" sz="2800">
                <a:solidFill>
                  <a:srgbClr val="00B0F0"/>
                </a:solidFill>
              </a:rPr>
              <a:t>二元樹</a:t>
            </a:r>
            <a:r>
              <a:rPr lang="en-US" altLang="zh-TW" sz="2800">
                <a:solidFill>
                  <a:srgbClr val="00B0F0"/>
                </a:solidFill>
              </a:rPr>
              <a:t>(binary tree)</a:t>
            </a:r>
            <a:r>
              <a:rPr lang="zh-TW" altLang="en-US" sz="2800"/>
              <a:t>是一種</a:t>
            </a:r>
            <a:r>
              <a:rPr lang="zh-TW" altLang="en-US" sz="2800">
                <a:solidFill>
                  <a:srgbClr val="00B0F0"/>
                </a:solidFill>
              </a:rPr>
              <a:t>樹</a:t>
            </a:r>
            <a:r>
              <a:rPr lang="zh-TW" altLang="en-US" sz="2800"/>
              <a:t>，但每個</a:t>
            </a:r>
            <a:r>
              <a:rPr lang="zh-TW" altLang="en-US" sz="2800">
                <a:solidFill>
                  <a:srgbClr val="00B0F0"/>
                </a:solidFill>
              </a:rPr>
              <a:t>節點</a:t>
            </a:r>
            <a:r>
              <a:rPr lang="zh-TW" altLang="en-US" sz="2800"/>
              <a:t>最多只有兩個</a:t>
            </a:r>
            <a:r>
              <a:rPr lang="zh-TW" altLang="en-US" sz="2800">
                <a:solidFill>
                  <a:srgbClr val="00B0F0"/>
                </a:solidFill>
              </a:rPr>
              <a:t>子節點</a:t>
            </a:r>
            <a:endParaRPr lang="en-US" altLang="zh-TW" sz="280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73073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95C800-B14F-4AA3-83C9-B40EF4B6E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870"/>
            <a:ext cx="10515600" cy="1325563"/>
          </a:xfrm>
        </p:spPr>
        <p:txBody>
          <a:bodyPr/>
          <a:lstStyle/>
          <a:p>
            <a:r>
              <a:rPr lang="zh-TW" altLang="en-US"/>
              <a:t>樹與二元樹</a:t>
            </a:r>
          </a:p>
        </p:txBody>
      </p:sp>
      <p:grpSp>
        <p:nvGrpSpPr>
          <p:cNvPr id="73" name="群組 72">
            <a:extLst>
              <a:ext uri="{FF2B5EF4-FFF2-40B4-BE49-F238E27FC236}">
                <a16:creationId xmlns:a16="http://schemas.microsoft.com/office/drawing/2014/main" id="{605A7191-B79D-4090-8CE5-D4B9A58716CD}"/>
              </a:ext>
            </a:extLst>
          </p:cNvPr>
          <p:cNvGrpSpPr/>
          <p:nvPr/>
        </p:nvGrpSpPr>
        <p:grpSpPr>
          <a:xfrm>
            <a:off x="616439" y="2074205"/>
            <a:ext cx="5378032" cy="4245640"/>
            <a:chOff x="1962137" y="1504392"/>
            <a:chExt cx="5378032" cy="4245640"/>
          </a:xfrm>
        </p:grpSpPr>
        <p:grpSp>
          <p:nvGrpSpPr>
            <p:cNvPr id="41" name="群組 40">
              <a:extLst>
                <a:ext uri="{FF2B5EF4-FFF2-40B4-BE49-F238E27FC236}">
                  <a16:creationId xmlns:a16="http://schemas.microsoft.com/office/drawing/2014/main" id="{BB62B8BF-6C2A-46C3-A435-905FBA8E79A8}"/>
                </a:ext>
              </a:extLst>
            </p:cNvPr>
            <p:cNvGrpSpPr/>
            <p:nvPr/>
          </p:nvGrpSpPr>
          <p:grpSpPr>
            <a:xfrm>
              <a:off x="5440548" y="2395255"/>
              <a:ext cx="1899621" cy="2381253"/>
              <a:chOff x="3550920" y="3040714"/>
              <a:chExt cx="1899621" cy="2381253"/>
            </a:xfrm>
          </p:grpSpPr>
          <p:cxnSp>
            <p:nvCxnSpPr>
              <p:cNvPr id="42" name="直線接點 41">
                <a:extLst>
                  <a:ext uri="{FF2B5EF4-FFF2-40B4-BE49-F238E27FC236}">
                    <a16:creationId xmlns:a16="http://schemas.microsoft.com/office/drawing/2014/main" id="{EDA5A962-C8FD-4F63-B84B-2367E49D2B01}"/>
                  </a:ext>
                </a:extLst>
              </p:cNvPr>
              <p:cNvCxnSpPr/>
              <p:nvPr/>
            </p:nvCxnSpPr>
            <p:spPr>
              <a:xfrm>
                <a:off x="4939553" y="5421966"/>
                <a:ext cx="510988" cy="0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線接點 42">
                <a:extLst>
                  <a:ext uri="{FF2B5EF4-FFF2-40B4-BE49-F238E27FC236}">
                    <a16:creationId xmlns:a16="http://schemas.microsoft.com/office/drawing/2014/main" id="{F83552F6-BA9E-4C57-B880-D72A74F230E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35974" y="3040714"/>
                <a:ext cx="0" cy="2381253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接點 43">
                <a:extLst>
                  <a:ext uri="{FF2B5EF4-FFF2-40B4-BE49-F238E27FC236}">
                    <a16:creationId xmlns:a16="http://schemas.microsoft.com/office/drawing/2014/main" id="{0C3F527F-8BCB-4810-9E17-4D6900AE89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50920" y="3040714"/>
                <a:ext cx="1899621" cy="0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E578C1EB-27E2-48B9-B1C9-B3E83C3BB47A}"/>
                </a:ext>
              </a:extLst>
            </p:cNvPr>
            <p:cNvSpPr txBox="1"/>
            <p:nvPr/>
          </p:nvSpPr>
          <p:spPr>
            <a:xfrm>
              <a:off x="6123212" y="3305470"/>
              <a:ext cx="11400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>
                  <a:solidFill>
                    <a:srgbClr val="FFFF00"/>
                  </a:solidFill>
                </a:rPr>
                <a:t>高度 </a:t>
              </a:r>
              <a:r>
                <a:rPr lang="en-US" altLang="zh-TW" sz="2400">
                  <a:solidFill>
                    <a:srgbClr val="FFFF00"/>
                  </a:solidFill>
                </a:rPr>
                <a:t>3</a:t>
              </a:r>
              <a:endParaRPr lang="zh-TW" altLang="en-US" sz="2400">
                <a:solidFill>
                  <a:srgbClr val="FFFF00"/>
                </a:solidFill>
              </a:endParaRPr>
            </a:p>
          </p:txBody>
        </p:sp>
        <p:sp>
          <p:nvSpPr>
            <p:cNvPr id="47" name="橢圓 46">
              <a:extLst>
                <a:ext uri="{FF2B5EF4-FFF2-40B4-BE49-F238E27FC236}">
                  <a16:creationId xmlns:a16="http://schemas.microsoft.com/office/drawing/2014/main" id="{04345019-D5CB-42F2-920C-7D445DF64C08}"/>
                </a:ext>
              </a:extLst>
            </p:cNvPr>
            <p:cNvSpPr/>
            <p:nvPr/>
          </p:nvSpPr>
          <p:spPr>
            <a:xfrm>
              <a:off x="4102770" y="2108922"/>
              <a:ext cx="781050" cy="78105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>
                  <a:solidFill>
                    <a:srgbClr val="00B0F0"/>
                  </a:solidFill>
                </a:rPr>
                <a:t>5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  <p:sp>
          <p:nvSpPr>
            <p:cNvPr id="48" name="橢圓 47">
              <a:extLst>
                <a:ext uri="{FF2B5EF4-FFF2-40B4-BE49-F238E27FC236}">
                  <a16:creationId xmlns:a16="http://schemas.microsoft.com/office/drawing/2014/main" id="{794B2EAE-62BF-463A-B5AF-C6E5D2967237}"/>
                </a:ext>
              </a:extLst>
            </p:cNvPr>
            <p:cNvSpPr/>
            <p:nvPr/>
          </p:nvSpPr>
          <p:spPr>
            <a:xfrm>
              <a:off x="3037342" y="3180485"/>
              <a:ext cx="781050" cy="78105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>
                  <a:solidFill>
                    <a:srgbClr val="00B0F0"/>
                  </a:solidFill>
                </a:rPr>
                <a:t>10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  <p:sp>
          <p:nvSpPr>
            <p:cNvPr id="49" name="橢圓 48">
              <a:extLst>
                <a:ext uri="{FF2B5EF4-FFF2-40B4-BE49-F238E27FC236}">
                  <a16:creationId xmlns:a16="http://schemas.microsoft.com/office/drawing/2014/main" id="{54F7A33F-48EE-454D-9167-917264BE90C8}"/>
                </a:ext>
              </a:extLst>
            </p:cNvPr>
            <p:cNvSpPr/>
            <p:nvPr/>
          </p:nvSpPr>
          <p:spPr>
            <a:xfrm>
              <a:off x="5194803" y="3180485"/>
              <a:ext cx="781050" cy="78105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>
                  <a:solidFill>
                    <a:srgbClr val="00B0F0"/>
                  </a:solidFill>
                </a:rPr>
                <a:t>15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  <p:sp>
          <p:nvSpPr>
            <p:cNvPr id="50" name="橢圓 49">
              <a:extLst>
                <a:ext uri="{FF2B5EF4-FFF2-40B4-BE49-F238E27FC236}">
                  <a16:creationId xmlns:a16="http://schemas.microsoft.com/office/drawing/2014/main" id="{D8AA014B-E09F-4B55-AA3C-94140FE67BBC}"/>
                </a:ext>
              </a:extLst>
            </p:cNvPr>
            <p:cNvSpPr/>
            <p:nvPr/>
          </p:nvSpPr>
          <p:spPr>
            <a:xfrm>
              <a:off x="2064050" y="4266336"/>
              <a:ext cx="781050" cy="78105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>
                  <a:solidFill>
                    <a:srgbClr val="00B0F0"/>
                  </a:solidFill>
                </a:rPr>
                <a:t>7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  <p:sp>
          <p:nvSpPr>
            <p:cNvPr id="51" name="橢圓 50">
              <a:extLst>
                <a:ext uri="{FF2B5EF4-FFF2-40B4-BE49-F238E27FC236}">
                  <a16:creationId xmlns:a16="http://schemas.microsoft.com/office/drawing/2014/main" id="{89DFF25D-57C1-4B59-BA09-0C0FF5E096F7}"/>
                </a:ext>
              </a:extLst>
            </p:cNvPr>
            <p:cNvSpPr/>
            <p:nvPr/>
          </p:nvSpPr>
          <p:spPr>
            <a:xfrm>
              <a:off x="3043262" y="4266336"/>
              <a:ext cx="781050" cy="78105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>
                  <a:solidFill>
                    <a:srgbClr val="00B0F0"/>
                  </a:solidFill>
                </a:rPr>
                <a:t>9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  <p:sp>
          <p:nvSpPr>
            <p:cNvPr id="52" name="橢圓 51">
              <a:extLst>
                <a:ext uri="{FF2B5EF4-FFF2-40B4-BE49-F238E27FC236}">
                  <a16:creationId xmlns:a16="http://schemas.microsoft.com/office/drawing/2014/main" id="{D6555CE3-15BF-4968-8EC1-3F7596BFAD63}"/>
                </a:ext>
              </a:extLst>
            </p:cNvPr>
            <p:cNvSpPr/>
            <p:nvPr/>
          </p:nvSpPr>
          <p:spPr>
            <a:xfrm>
              <a:off x="5700053" y="4266336"/>
              <a:ext cx="781050" cy="78105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>
                  <a:solidFill>
                    <a:srgbClr val="00B0F0"/>
                  </a:solidFill>
                </a:rPr>
                <a:t>17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  <p:cxnSp>
          <p:nvCxnSpPr>
            <p:cNvPr id="53" name="直線接點 52">
              <a:extLst>
                <a:ext uri="{FF2B5EF4-FFF2-40B4-BE49-F238E27FC236}">
                  <a16:creationId xmlns:a16="http://schemas.microsoft.com/office/drawing/2014/main" id="{7DABF5FC-0C4D-4F7A-9E7A-4D1652A6EF93}"/>
                </a:ext>
              </a:extLst>
            </p:cNvPr>
            <p:cNvCxnSpPr>
              <a:cxnSpLocks/>
              <a:stCxn id="48" idx="4"/>
              <a:endCxn id="51" idx="0"/>
            </p:cNvCxnSpPr>
            <p:nvPr/>
          </p:nvCxnSpPr>
          <p:spPr>
            <a:xfrm>
              <a:off x="3427867" y="3961535"/>
              <a:ext cx="5920" cy="30480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接點 53">
              <a:extLst>
                <a:ext uri="{FF2B5EF4-FFF2-40B4-BE49-F238E27FC236}">
                  <a16:creationId xmlns:a16="http://schemas.microsoft.com/office/drawing/2014/main" id="{B056A6A5-71CC-4D59-AAF9-8D9010F2F0BC}"/>
                </a:ext>
              </a:extLst>
            </p:cNvPr>
            <p:cNvCxnSpPr>
              <a:cxnSpLocks/>
              <a:stCxn id="48" idx="4"/>
              <a:endCxn id="50" idx="0"/>
            </p:cNvCxnSpPr>
            <p:nvPr/>
          </p:nvCxnSpPr>
          <p:spPr>
            <a:xfrm flipH="1">
              <a:off x="2454575" y="3961535"/>
              <a:ext cx="973292" cy="30480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>
              <a:extLst>
                <a:ext uri="{FF2B5EF4-FFF2-40B4-BE49-F238E27FC236}">
                  <a16:creationId xmlns:a16="http://schemas.microsoft.com/office/drawing/2014/main" id="{284D53DA-DC17-4E43-B375-9AFC00FE6FFB}"/>
                </a:ext>
              </a:extLst>
            </p:cNvPr>
            <p:cNvCxnSpPr>
              <a:cxnSpLocks/>
              <a:stCxn id="49" idx="4"/>
              <a:endCxn id="52" idx="0"/>
            </p:cNvCxnSpPr>
            <p:nvPr/>
          </p:nvCxnSpPr>
          <p:spPr>
            <a:xfrm>
              <a:off x="5585328" y="3961535"/>
              <a:ext cx="505250" cy="30480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AE5E862B-84AB-461D-BB14-13E4120B1DFC}"/>
                </a:ext>
              </a:extLst>
            </p:cNvPr>
            <p:cNvCxnSpPr>
              <a:cxnSpLocks/>
              <a:stCxn id="47" idx="4"/>
              <a:endCxn id="48" idx="0"/>
            </p:cNvCxnSpPr>
            <p:nvPr/>
          </p:nvCxnSpPr>
          <p:spPr>
            <a:xfrm flipH="1">
              <a:off x="3427867" y="2889972"/>
              <a:ext cx="1065428" cy="290513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接點 56">
              <a:extLst>
                <a:ext uri="{FF2B5EF4-FFF2-40B4-BE49-F238E27FC236}">
                  <a16:creationId xmlns:a16="http://schemas.microsoft.com/office/drawing/2014/main" id="{D5DE65D9-B8CC-44EB-9521-8D6B590B1D63}"/>
                </a:ext>
              </a:extLst>
            </p:cNvPr>
            <p:cNvCxnSpPr>
              <a:cxnSpLocks/>
              <a:stCxn id="47" idx="4"/>
              <a:endCxn id="49" idx="0"/>
            </p:cNvCxnSpPr>
            <p:nvPr/>
          </p:nvCxnSpPr>
          <p:spPr>
            <a:xfrm>
              <a:off x="4493295" y="2889972"/>
              <a:ext cx="1092033" cy="290513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橢圓 57">
              <a:extLst>
                <a:ext uri="{FF2B5EF4-FFF2-40B4-BE49-F238E27FC236}">
                  <a16:creationId xmlns:a16="http://schemas.microsoft.com/office/drawing/2014/main" id="{DD279C2D-F0BF-40F2-A21C-FC49214FC3E6}"/>
                </a:ext>
              </a:extLst>
            </p:cNvPr>
            <p:cNvSpPr/>
            <p:nvPr/>
          </p:nvSpPr>
          <p:spPr>
            <a:xfrm>
              <a:off x="4022172" y="4266336"/>
              <a:ext cx="781050" cy="78105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>
                  <a:solidFill>
                    <a:srgbClr val="00B0F0"/>
                  </a:solidFill>
                </a:rPr>
                <a:t>11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  <p:cxnSp>
          <p:nvCxnSpPr>
            <p:cNvPr id="59" name="直線接點 58">
              <a:extLst>
                <a:ext uri="{FF2B5EF4-FFF2-40B4-BE49-F238E27FC236}">
                  <a16:creationId xmlns:a16="http://schemas.microsoft.com/office/drawing/2014/main" id="{BDBAF342-BB90-4008-AC4B-4B3E8DBD6988}"/>
                </a:ext>
              </a:extLst>
            </p:cNvPr>
            <p:cNvCxnSpPr>
              <a:cxnSpLocks/>
              <a:stCxn id="48" idx="4"/>
              <a:endCxn id="58" idx="0"/>
            </p:cNvCxnSpPr>
            <p:nvPr/>
          </p:nvCxnSpPr>
          <p:spPr>
            <a:xfrm>
              <a:off x="3427867" y="3961535"/>
              <a:ext cx="984830" cy="30480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矩形: 圓角 59">
              <a:extLst>
                <a:ext uri="{FF2B5EF4-FFF2-40B4-BE49-F238E27FC236}">
                  <a16:creationId xmlns:a16="http://schemas.microsoft.com/office/drawing/2014/main" id="{60BFF384-0A66-40A6-85AB-AC11151CA1A8}"/>
                </a:ext>
              </a:extLst>
            </p:cNvPr>
            <p:cNvSpPr/>
            <p:nvPr/>
          </p:nvSpPr>
          <p:spPr>
            <a:xfrm>
              <a:off x="4022172" y="2027612"/>
              <a:ext cx="941576" cy="911210"/>
            </a:xfrm>
            <a:prstGeom prst="round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文字方塊 60">
              <a:extLst>
                <a:ext uri="{FF2B5EF4-FFF2-40B4-BE49-F238E27FC236}">
                  <a16:creationId xmlns:a16="http://schemas.microsoft.com/office/drawing/2014/main" id="{3E20E545-79C3-4294-A06A-A42E4530148D}"/>
                </a:ext>
              </a:extLst>
            </p:cNvPr>
            <p:cNvSpPr txBox="1"/>
            <p:nvPr/>
          </p:nvSpPr>
          <p:spPr>
            <a:xfrm>
              <a:off x="3862018" y="1504392"/>
              <a:ext cx="12618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800">
                  <a:solidFill>
                    <a:srgbClr val="00B050"/>
                  </a:solidFill>
                </a:rPr>
                <a:t>根節點</a:t>
              </a:r>
            </a:p>
          </p:txBody>
        </p:sp>
        <p:sp>
          <p:nvSpPr>
            <p:cNvPr id="62" name="矩形: 圓角 61">
              <a:extLst>
                <a:ext uri="{FF2B5EF4-FFF2-40B4-BE49-F238E27FC236}">
                  <a16:creationId xmlns:a16="http://schemas.microsoft.com/office/drawing/2014/main" id="{E3528B06-A3DD-41AE-BCB6-3AD9B9EB5FC5}"/>
                </a:ext>
              </a:extLst>
            </p:cNvPr>
            <p:cNvSpPr/>
            <p:nvPr/>
          </p:nvSpPr>
          <p:spPr>
            <a:xfrm>
              <a:off x="1962137" y="3106506"/>
              <a:ext cx="2947292" cy="2021305"/>
            </a:xfrm>
            <a:prstGeom prst="roundRect">
              <a:avLst>
                <a:gd name="adj" fmla="val 9028"/>
              </a:avLst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文字方塊 62">
              <a:extLst>
                <a:ext uri="{FF2B5EF4-FFF2-40B4-BE49-F238E27FC236}">
                  <a16:creationId xmlns:a16="http://schemas.microsoft.com/office/drawing/2014/main" id="{BA33C5D3-17B2-4CB4-962E-16F49314D3D0}"/>
                </a:ext>
              </a:extLst>
            </p:cNvPr>
            <p:cNvSpPr txBox="1"/>
            <p:nvPr/>
          </p:nvSpPr>
          <p:spPr>
            <a:xfrm>
              <a:off x="2152825" y="5224035"/>
              <a:ext cx="240963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800">
                  <a:solidFill>
                    <a:srgbClr val="00B0F0"/>
                  </a:solidFill>
                </a:rPr>
                <a:t>子樹</a:t>
              </a:r>
              <a:r>
                <a:rPr lang="en-US" altLang="zh-TW" sz="2800">
                  <a:solidFill>
                    <a:srgbClr val="00B0F0"/>
                  </a:solidFill>
                </a:rPr>
                <a:t>(</a:t>
              </a:r>
              <a:r>
                <a:rPr lang="zh-TW" altLang="en-US" sz="2800">
                  <a:solidFill>
                    <a:srgbClr val="00B0F0"/>
                  </a:solidFill>
                </a:rPr>
                <a:t>高度 </a:t>
              </a:r>
              <a:r>
                <a:rPr lang="en-US" altLang="zh-TW" sz="2800">
                  <a:solidFill>
                    <a:srgbClr val="00B0F0"/>
                  </a:solidFill>
                </a:rPr>
                <a:t>2)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64" name="矩形: 圓角 63">
              <a:extLst>
                <a:ext uri="{FF2B5EF4-FFF2-40B4-BE49-F238E27FC236}">
                  <a16:creationId xmlns:a16="http://schemas.microsoft.com/office/drawing/2014/main" id="{62368073-F5DB-4174-BDCB-1226D16A3211}"/>
                </a:ext>
              </a:extLst>
            </p:cNvPr>
            <p:cNvSpPr/>
            <p:nvPr/>
          </p:nvSpPr>
          <p:spPr>
            <a:xfrm>
              <a:off x="5609580" y="4193759"/>
              <a:ext cx="955504" cy="911210"/>
            </a:xfrm>
            <a:prstGeom prst="round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文字方塊 64">
              <a:extLst>
                <a:ext uri="{FF2B5EF4-FFF2-40B4-BE49-F238E27FC236}">
                  <a16:creationId xmlns:a16="http://schemas.microsoft.com/office/drawing/2014/main" id="{F04F04F7-A56A-4BF0-8980-F4D47B8AABFB}"/>
                </a:ext>
              </a:extLst>
            </p:cNvPr>
            <p:cNvSpPr txBox="1"/>
            <p:nvPr/>
          </p:nvSpPr>
          <p:spPr>
            <a:xfrm>
              <a:off x="5447425" y="5226812"/>
              <a:ext cx="12971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800">
                  <a:solidFill>
                    <a:srgbClr val="00B050"/>
                  </a:solidFill>
                </a:rPr>
                <a:t>葉節點</a:t>
              </a:r>
            </a:p>
          </p:txBody>
        </p:sp>
      </p:grpSp>
      <p:grpSp>
        <p:nvGrpSpPr>
          <p:cNvPr id="93" name="群組 92">
            <a:extLst>
              <a:ext uri="{FF2B5EF4-FFF2-40B4-BE49-F238E27FC236}">
                <a16:creationId xmlns:a16="http://schemas.microsoft.com/office/drawing/2014/main" id="{CD9100D8-BE67-40CC-8CE1-9858F1F08091}"/>
              </a:ext>
            </a:extLst>
          </p:cNvPr>
          <p:cNvGrpSpPr/>
          <p:nvPr/>
        </p:nvGrpSpPr>
        <p:grpSpPr>
          <a:xfrm>
            <a:off x="6942968" y="2796821"/>
            <a:ext cx="4540536" cy="2938464"/>
            <a:chOff x="6942968" y="2159264"/>
            <a:chExt cx="4540536" cy="2938464"/>
          </a:xfrm>
        </p:grpSpPr>
        <p:grpSp>
          <p:nvGrpSpPr>
            <p:cNvPr id="74" name="群組 73">
              <a:extLst>
                <a:ext uri="{FF2B5EF4-FFF2-40B4-BE49-F238E27FC236}">
                  <a16:creationId xmlns:a16="http://schemas.microsoft.com/office/drawing/2014/main" id="{FEC2DBCD-7240-45F4-AE90-5E711B6D0271}"/>
                </a:ext>
              </a:extLst>
            </p:cNvPr>
            <p:cNvGrpSpPr/>
            <p:nvPr/>
          </p:nvGrpSpPr>
          <p:grpSpPr>
            <a:xfrm>
              <a:off x="9583883" y="2445597"/>
              <a:ext cx="1899621" cy="2381253"/>
              <a:chOff x="3550920" y="3040714"/>
              <a:chExt cx="1899621" cy="2381253"/>
            </a:xfrm>
          </p:grpSpPr>
          <p:cxnSp>
            <p:nvCxnSpPr>
              <p:cNvPr id="75" name="直線接點 74">
                <a:extLst>
                  <a:ext uri="{FF2B5EF4-FFF2-40B4-BE49-F238E27FC236}">
                    <a16:creationId xmlns:a16="http://schemas.microsoft.com/office/drawing/2014/main" id="{2361BAA6-7DE1-47A3-9C96-365FA82FF5FE}"/>
                  </a:ext>
                </a:extLst>
              </p:cNvPr>
              <p:cNvCxnSpPr/>
              <p:nvPr/>
            </p:nvCxnSpPr>
            <p:spPr>
              <a:xfrm>
                <a:off x="4939553" y="5421966"/>
                <a:ext cx="510988" cy="0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線接點 75">
                <a:extLst>
                  <a:ext uri="{FF2B5EF4-FFF2-40B4-BE49-F238E27FC236}">
                    <a16:creationId xmlns:a16="http://schemas.microsoft.com/office/drawing/2014/main" id="{25CF070E-A77A-41F0-ADB9-65A59DAB94F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35974" y="3040714"/>
                <a:ext cx="0" cy="2381253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線接點 76">
                <a:extLst>
                  <a:ext uri="{FF2B5EF4-FFF2-40B4-BE49-F238E27FC236}">
                    <a16:creationId xmlns:a16="http://schemas.microsoft.com/office/drawing/2014/main" id="{BAE7B819-56A5-4012-8E4D-96F2563DE0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50920" y="3040714"/>
                <a:ext cx="1899621" cy="0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8" name="文字方塊 77">
              <a:extLst>
                <a:ext uri="{FF2B5EF4-FFF2-40B4-BE49-F238E27FC236}">
                  <a16:creationId xmlns:a16="http://schemas.microsoft.com/office/drawing/2014/main" id="{8B3D3E83-8386-4770-8AE0-F405BD31477D}"/>
                </a:ext>
              </a:extLst>
            </p:cNvPr>
            <p:cNvSpPr txBox="1"/>
            <p:nvPr/>
          </p:nvSpPr>
          <p:spPr>
            <a:xfrm>
              <a:off x="10266547" y="3355812"/>
              <a:ext cx="11400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>
                  <a:solidFill>
                    <a:srgbClr val="FFFF00"/>
                  </a:solidFill>
                </a:rPr>
                <a:t>高度 </a:t>
              </a:r>
              <a:r>
                <a:rPr lang="en-US" altLang="zh-TW" sz="2400">
                  <a:solidFill>
                    <a:srgbClr val="FFFF00"/>
                  </a:solidFill>
                </a:rPr>
                <a:t>3</a:t>
              </a:r>
              <a:endParaRPr lang="zh-TW" altLang="en-US" sz="2400">
                <a:solidFill>
                  <a:srgbClr val="FFFF00"/>
                </a:solidFill>
              </a:endParaRPr>
            </a:p>
          </p:txBody>
        </p:sp>
        <p:grpSp>
          <p:nvGrpSpPr>
            <p:cNvPr id="79" name="群組 78">
              <a:extLst>
                <a:ext uri="{FF2B5EF4-FFF2-40B4-BE49-F238E27FC236}">
                  <a16:creationId xmlns:a16="http://schemas.microsoft.com/office/drawing/2014/main" id="{1F509406-B5F6-4ADA-9886-819ABE384105}"/>
                </a:ext>
              </a:extLst>
            </p:cNvPr>
            <p:cNvGrpSpPr/>
            <p:nvPr/>
          </p:nvGrpSpPr>
          <p:grpSpPr>
            <a:xfrm>
              <a:off x="6942968" y="2159264"/>
              <a:ext cx="3681470" cy="2938464"/>
              <a:chOff x="399921" y="2754381"/>
              <a:chExt cx="3681470" cy="2938464"/>
            </a:xfrm>
          </p:grpSpPr>
          <p:sp>
            <p:nvSpPr>
              <p:cNvPr id="80" name="橢圓 79">
                <a:extLst>
                  <a:ext uri="{FF2B5EF4-FFF2-40B4-BE49-F238E27FC236}">
                    <a16:creationId xmlns:a16="http://schemas.microsoft.com/office/drawing/2014/main" id="{AB234025-4828-4CDD-9F4D-4726C6E63294}"/>
                  </a:ext>
                </a:extLst>
              </p:cNvPr>
              <p:cNvSpPr/>
              <p:nvPr/>
            </p:nvSpPr>
            <p:spPr>
              <a:xfrm>
                <a:off x="1828215" y="2754381"/>
                <a:ext cx="781050" cy="781050"/>
              </a:xfrm>
              <a:prstGeom prst="ellipse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10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81" name="橢圓 80">
                <a:extLst>
                  <a:ext uri="{FF2B5EF4-FFF2-40B4-BE49-F238E27FC236}">
                    <a16:creationId xmlns:a16="http://schemas.microsoft.com/office/drawing/2014/main" id="{81EAE924-FBC6-4F41-93FF-6D539A9F763A}"/>
                  </a:ext>
                </a:extLst>
              </p:cNvPr>
              <p:cNvSpPr/>
              <p:nvPr/>
            </p:nvSpPr>
            <p:spPr>
              <a:xfrm>
                <a:off x="860671" y="3825944"/>
                <a:ext cx="781050" cy="781050"/>
              </a:xfrm>
              <a:prstGeom prst="ellipse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8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82" name="橢圓 81">
                <a:extLst>
                  <a:ext uri="{FF2B5EF4-FFF2-40B4-BE49-F238E27FC236}">
                    <a16:creationId xmlns:a16="http://schemas.microsoft.com/office/drawing/2014/main" id="{CA6335B9-29DF-4431-B5A2-C50A017E4838}"/>
                  </a:ext>
                </a:extLst>
              </p:cNvPr>
              <p:cNvSpPr/>
              <p:nvPr/>
            </p:nvSpPr>
            <p:spPr>
              <a:xfrm>
                <a:off x="2795091" y="3825944"/>
                <a:ext cx="781050" cy="781050"/>
              </a:xfrm>
              <a:prstGeom prst="ellipse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15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83" name="橢圓 82">
                <a:extLst>
                  <a:ext uri="{FF2B5EF4-FFF2-40B4-BE49-F238E27FC236}">
                    <a16:creationId xmlns:a16="http://schemas.microsoft.com/office/drawing/2014/main" id="{89A71504-9B57-4E81-B544-7B337B7CAD89}"/>
                  </a:ext>
                </a:extLst>
              </p:cNvPr>
              <p:cNvSpPr/>
              <p:nvPr/>
            </p:nvSpPr>
            <p:spPr>
              <a:xfrm>
                <a:off x="399921" y="4911795"/>
                <a:ext cx="781050" cy="781050"/>
              </a:xfrm>
              <a:prstGeom prst="ellipse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5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84" name="橢圓 83">
                <a:extLst>
                  <a:ext uri="{FF2B5EF4-FFF2-40B4-BE49-F238E27FC236}">
                    <a16:creationId xmlns:a16="http://schemas.microsoft.com/office/drawing/2014/main" id="{8A36C236-259C-430F-98FB-B7DC58BAE6FA}"/>
                  </a:ext>
                </a:extLst>
              </p:cNvPr>
              <p:cNvSpPr/>
              <p:nvPr/>
            </p:nvSpPr>
            <p:spPr>
              <a:xfrm>
                <a:off x="1394493" y="4911795"/>
                <a:ext cx="781050" cy="781050"/>
              </a:xfrm>
              <a:prstGeom prst="ellipse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9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85" name="橢圓 84">
                <a:extLst>
                  <a:ext uri="{FF2B5EF4-FFF2-40B4-BE49-F238E27FC236}">
                    <a16:creationId xmlns:a16="http://schemas.microsoft.com/office/drawing/2014/main" id="{A1D8E7C9-3712-4DAE-A296-AD3785CF307A}"/>
                  </a:ext>
                </a:extLst>
              </p:cNvPr>
              <p:cNvSpPr/>
              <p:nvPr/>
            </p:nvSpPr>
            <p:spPr>
              <a:xfrm>
                <a:off x="3300341" y="4911795"/>
                <a:ext cx="781050" cy="781050"/>
              </a:xfrm>
              <a:prstGeom prst="ellipse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17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cxnSp>
            <p:nvCxnSpPr>
              <p:cNvPr id="86" name="直線接點 85">
                <a:extLst>
                  <a:ext uri="{FF2B5EF4-FFF2-40B4-BE49-F238E27FC236}">
                    <a16:creationId xmlns:a16="http://schemas.microsoft.com/office/drawing/2014/main" id="{91EC649E-EDCD-4C42-BF9C-D939A47F94E7}"/>
                  </a:ext>
                </a:extLst>
              </p:cNvPr>
              <p:cNvCxnSpPr>
                <a:cxnSpLocks/>
                <a:stCxn id="81" idx="4"/>
                <a:endCxn id="84" idx="0"/>
              </p:cNvCxnSpPr>
              <p:nvPr/>
            </p:nvCxnSpPr>
            <p:spPr>
              <a:xfrm>
                <a:off x="1251196" y="4606994"/>
                <a:ext cx="533822" cy="304801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線接點 86">
                <a:extLst>
                  <a:ext uri="{FF2B5EF4-FFF2-40B4-BE49-F238E27FC236}">
                    <a16:creationId xmlns:a16="http://schemas.microsoft.com/office/drawing/2014/main" id="{BC390A3C-135C-4C25-9BCB-1FD84D446E5F}"/>
                  </a:ext>
                </a:extLst>
              </p:cNvPr>
              <p:cNvCxnSpPr>
                <a:cxnSpLocks/>
                <a:stCxn id="81" idx="4"/>
                <a:endCxn id="83" idx="0"/>
              </p:cNvCxnSpPr>
              <p:nvPr/>
            </p:nvCxnSpPr>
            <p:spPr>
              <a:xfrm flipH="1">
                <a:off x="790446" y="4606994"/>
                <a:ext cx="460750" cy="304801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線接點 87">
                <a:extLst>
                  <a:ext uri="{FF2B5EF4-FFF2-40B4-BE49-F238E27FC236}">
                    <a16:creationId xmlns:a16="http://schemas.microsoft.com/office/drawing/2014/main" id="{3AA58EC5-7FC7-464E-82D5-DD23955093FE}"/>
                  </a:ext>
                </a:extLst>
              </p:cNvPr>
              <p:cNvCxnSpPr>
                <a:cxnSpLocks/>
                <a:stCxn id="82" idx="4"/>
                <a:endCxn id="85" idx="0"/>
              </p:cNvCxnSpPr>
              <p:nvPr/>
            </p:nvCxnSpPr>
            <p:spPr>
              <a:xfrm>
                <a:off x="3185616" y="4606994"/>
                <a:ext cx="505250" cy="304801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線接點 88">
                <a:extLst>
                  <a:ext uri="{FF2B5EF4-FFF2-40B4-BE49-F238E27FC236}">
                    <a16:creationId xmlns:a16="http://schemas.microsoft.com/office/drawing/2014/main" id="{2414E9D6-72DF-4A37-9B06-B08C28F515DC}"/>
                  </a:ext>
                </a:extLst>
              </p:cNvPr>
              <p:cNvCxnSpPr>
                <a:cxnSpLocks/>
                <a:stCxn id="80" idx="4"/>
                <a:endCxn id="81" idx="0"/>
              </p:cNvCxnSpPr>
              <p:nvPr/>
            </p:nvCxnSpPr>
            <p:spPr>
              <a:xfrm flipH="1">
                <a:off x="1251196" y="3535431"/>
                <a:ext cx="967544" cy="290513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線接點 89">
                <a:extLst>
                  <a:ext uri="{FF2B5EF4-FFF2-40B4-BE49-F238E27FC236}">
                    <a16:creationId xmlns:a16="http://schemas.microsoft.com/office/drawing/2014/main" id="{75220A2E-D0E8-4B12-A1F0-FAFE7486D55B}"/>
                  </a:ext>
                </a:extLst>
              </p:cNvPr>
              <p:cNvCxnSpPr>
                <a:cxnSpLocks/>
                <a:stCxn id="80" idx="4"/>
                <a:endCxn id="82" idx="0"/>
              </p:cNvCxnSpPr>
              <p:nvPr/>
            </p:nvCxnSpPr>
            <p:spPr>
              <a:xfrm>
                <a:off x="2218740" y="3535431"/>
                <a:ext cx="966876" cy="290513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橢圓 90">
                <a:extLst>
                  <a:ext uri="{FF2B5EF4-FFF2-40B4-BE49-F238E27FC236}">
                    <a16:creationId xmlns:a16="http://schemas.microsoft.com/office/drawing/2014/main" id="{2E5A6350-7B5F-4069-971C-85661343FBF4}"/>
                  </a:ext>
                </a:extLst>
              </p:cNvPr>
              <p:cNvSpPr/>
              <p:nvPr/>
            </p:nvSpPr>
            <p:spPr>
              <a:xfrm>
                <a:off x="2329549" y="4911795"/>
                <a:ext cx="781050" cy="781050"/>
              </a:xfrm>
              <a:prstGeom prst="ellipse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11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cxnSp>
            <p:nvCxnSpPr>
              <p:cNvPr id="92" name="直線接點 91">
                <a:extLst>
                  <a:ext uri="{FF2B5EF4-FFF2-40B4-BE49-F238E27FC236}">
                    <a16:creationId xmlns:a16="http://schemas.microsoft.com/office/drawing/2014/main" id="{33A76613-49FB-443F-A19E-2BC6321862DD}"/>
                  </a:ext>
                </a:extLst>
              </p:cNvPr>
              <p:cNvCxnSpPr>
                <a:cxnSpLocks/>
                <a:stCxn id="82" idx="4"/>
                <a:endCxn id="91" idx="0"/>
              </p:cNvCxnSpPr>
              <p:nvPr/>
            </p:nvCxnSpPr>
            <p:spPr>
              <a:xfrm flipH="1">
                <a:off x="2720074" y="4606994"/>
                <a:ext cx="465542" cy="304801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4" name="直線接點 93">
            <a:extLst>
              <a:ext uri="{FF2B5EF4-FFF2-40B4-BE49-F238E27FC236}">
                <a16:creationId xmlns:a16="http://schemas.microsoft.com/office/drawing/2014/main" id="{E9C1A634-BF04-4B2B-87B5-B0EB452BB0C2}"/>
              </a:ext>
            </a:extLst>
          </p:cNvPr>
          <p:cNvCxnSpPr>
            <a:cxnSpLocks/>
          </p:cNvCxnSpPr>
          <p:nvPr/>
        </p:nvCxnSpPr>
        <p:spPr>
          <a:xfrm>
            <a:off x="6454588" y="1164911"/>
            <a:ext cx="0" cy="5477936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B0417394-4F27-49CB-B57E-C71C4B6320B2}"/>
              </a:ext>
            </a:extLst>
          </p:cNvPr>
          <p:cNvSpPr txBox="1"/>
          <p:nvPr/>
        </p:nvSpPr>
        <p:spPr>
          <a:xfrm>
            <a:off x="2893595" y="1270802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3600">
                <a:solidFill>
                  <a:srgbClr val="FFFF00"/>
                </a:solidFill>
              </a:rPr>
              <a:t>樹</a:t>
            </a:r>
          </a:p>
        </p:txBody>
      </p:sp>
      <p:sp>
        <p:nvSpPr>
          <p:cNvPr id="96" name="文字方塊 95">
            <a:extLst>
              <a:ext uri="{FF2B5EF4-FFF2-40B4-BE49-F238E27FC236}">
                <a16:creationId xmlns:a16="http://schemas.microsoft.com/office/drawing/2014/main" id="{63C5F739-67B1-4836-8499-3388F6325678}"/>
              </a:ext>
            </a:extLst>
          </p:cNvPr>
          <p:cNvSpPr txBox="1"/>
          <p:nvPr/>
        </p:nvSpPr>
        <p:spPr>
          <a:xfrm>
            <a:off x="8754921" y="1270802"/>
            <a:ext cx="16145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3600">
                <a:solidFill>
                  <a:srgbClr val="FFFF00"/>
                </a:solidFill>
              </a:rPr>
              <a:t>二元樹</a:t>
            </a:r>
          </a:p>
        </p:txBody>
      </p:sp>
    </p:spTree>
    <p:extLst>
      <p:ext uri="{BB962C8B-B14F-4D97-AF65-F5344CB8AC3E}">
        <p14:creationId xmlns:p14="http://schemas.microsoft.com/office/powerpoint/2010/main" val="209502957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84E4B3-2F2B-4D98-952E-2F98CBD52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二元搜尋樹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2468B4F-9525-4BD4-9FE6-2C3D942F8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1788"/>
            <a:ext cx="10515600" cy="4619718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二元搜尋樹</a:t>
            </a:r>
            <a:r>
              <a:rPr lang="en-US" altLang="zh-TW">
                <a:solidFill>
                  <a:srgbClr val="00B0F0"/>
                </a:solidFill>
              </a:rPr>
              <a:t>(binary search tree)</a:t>
            </a:r>
            <a:r>
              <a:rPr lang="zh-TW" altLang="en-US"/>
              <a:t>是一種特殊的</a:t>
            </a:r>
            <a:r>
              <a:rPr lang="zh-TW" altLang="en-US">
                <a:solidFill>
                  <a:srgbClr val="00B0F0"/>
                </a:solidFill>
              </a:rPr>
              <a:t>二元樹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在</a:t>
            </a:r>
            <a:r>
              <a:rPr lang="zh-TW" altLang="en-US">
                <a:solidFill>
                  <a:srgbClr val="00B0F0"/>
                </a:solidFill>
              </a:rPr>
              <a:t>二元搜尋樹</a:t>
            </a:r>
            <a:r>
              <a:rPr lang="zh-TW" altLang="en-US">
                <a:solidFill>
                  <a:srgbClr val="FFFF00"/>
                </a:solidFill>
              </a:rPr>
              <a:t>中</a:t>
            </a:r>
            <a:r>
              <a:rPr lang="zh-TW" altLang="en-US"/>
              <a:t>，</a:t>
            </a:r>
            <a:r>
              <a:rPr lang="zh-TW" altLang="en-US">
                <a:solidFill>
                  <a:srgbClr val="FFFF00"/>
                </a:solidFill>
              </a:rPr>
              <a:t>比</a:t>
            </a:r>
            <a:r>
              <a:rPr lang="zh-TW" altLang="en-US">
                <a:solidFill>
                  <a:srgbClr val="00B0F0"/>
                </a:solidFill>
              </a:rPr>
              <a:t>根節點</a:t>
            </a:r>
            <a:r>
              <a:rPr lang="zh-TW" altLang="en-US">
                <a:solidFill>
                  <a:srgbClr val="FFFF00"/>
                </a:solidFill>
              </a:rPr>
              <a:t>小的</a:t>
            </a:r>
            <a:r>
              <a:rPr lang="zh-TW" altLang="en-US">
                <a:solidFill>
                  <a:srgbClr val="00B0F0"/>
                </a:solidFill>
              </a:rPr>
              <a:t>資料</a:t>
            </a:r>
            <a:r>
              <a:rPr lang="zh-TW" altLang="en-US">
                <a:solidFill>
                  <a:srgbClr val="FFFF00"/>
                </a:solidFill>
              </a:rPr>
              <a:t>會放到</a:t>
            </a:r>
            <a:r>
              <a:rPr lang="zh-TW" altLang="en-US">
                <a:solidFill>
                  <a:srgbClr val="00B0F0"/>
                </a:solidFill>
              </a:rPr>
              <a:t>左子樹</a:t>
            </a:r>
            <a:r>
              <a:rPr lang="zh-TW" altLang="en-US">
                <a:solidFill>
                  <a:srgbClr val="FFFF00"/>
                </a:solidFill>
              </a:rPr>
              <a:t>中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比</a:t>
            </a:r>
            <a:r>
              <a:rPr lang="zh-TW" altLang="en-US">
                <a:solidFill>
                  <a:srgbClr val="00B0F0"/>
                </a:solidFill>
              </a:rPr>
              <a:t>根節點</a:t>
            </a:r>
            <a:r>
              <a:rPr lang="zh-TW" altLang="en-US">
                <a:solidFill>
                  <a:srgbClr val="FFFF00"/>
                </a:solidFill>
              </a:rPr>
              <a:t>大的</a:t>
            </a:r>
            <a:r>
              <a:rPr lang="zh-TW" altLang="en-US">
                <a:solidFill>
                  <a:srgbClr val="00B0F0"/>
                </a:solidFill>
              </a:rPr>
              <a:t>資料</a:t>
            </a:r>
            <a:r>
              <a:rPr lang="zh-TW" altLang="en-US">
                <a:solidFill>
                  <a:srgbClr val="FFFF00"/>
                </a:solidFill>
              </a:rPr>
              <a:t>會放到</a:t>
            </a:r>
            <a:r>
              <a:rPr lang="zh-TW" altLang="en-US">
                <a:solidFill>
                  <a:srgbClr val="00B0F0"/>
                </a:solidFill>
              </a:rPr>
              <a:t>右子樹</a:t>
            </a:r>
            <a:r>
              <a:rPr lang="zh-TW" altLang="en-US">
                <a:solidFill>
                  <a:srgbClr val="FFFF00"/>
                </a:solidFill>
              </a:rPr>
              <a:t>中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這樣使用</a:t>
            </a:r>
            <a:r>
              <a:rPr lang="zh-TW" altLang="en-US">
                <a:solidFill>
                  <a:srgbClr val="00B0F0"/>
                </a:solidFill>
              </a:rPr>
              <a:t>二分搜尋法</a:t>
            </a:r>
            <a:r>
              <a:rPr lang="zh-TW" altLang="en-US"/>
              <a:t>就會非常快速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所以其</a:t>
            </a:r>
            <a:r>
              <a:rPr lang="zh-TW" altLang="en-US">
                <a:solidFill>
                  <a:srgbClr val="FFC000"/>
                </a:solidFill>
              </a:rPr>
              <a:t>存取</a:t>
            </a:r>
            <a:r>
              <a:rPr lang="en-US" altLang="zh-TW">
                <a:solidFill>
                  <a:srgbClr val="FFC000"/>
                </a:solidFill>
              </a:rPr>
              <a:t>(access)</a:t>
            </a:r>
            <a:r>
              <a:rPr lang="zh-TW" altLang="en-US"/>
              <a:t>效率較</a:t>
            </a:r>
            <a:r>
              <a:rPr lang="zh-TW" altLang="en-US">
                <a:solidFill>
                  <a:srgbClr val="00B0F0"/>
                </a:solidFill>
              </a:rPr>
              <a:t>鏈結串列</a:t>
            </a:r>
            <a:r>
              <a:rPr lang="zh-TW" altLang="en-US"/>
              <a:t>高、較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低</a:t>
            </a:r>
            <a:endParaRPr lang="en-US" altLang="zh-TW"/>
          </a:p>
          <a:p>
            <a:r>
              <a:rPr lang="zh-TW" altLang="en-US">
                <a:solidFill>
                  <a:srgbClr val="FFC000"/>
                </a:solidFill>
              </a:rPr>
              <a:t>搜尋</a:t>
            </a:r>
            <a:r>
              <a:rPr lang="en-US" altLang="zh-TW">
                <a:solidFill>
                  <a:srgbClr val="FFC000"/>
                </a:solidFill>
              </a:rPr>
              <a:t>(search)</a:t>
            </a:r>
            <a:r>
              <a:rPr lang="zh-TW" altLang="en-US"/>
              <a:t>效率較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鏈結串列</a:t>
            </a:r>
            <a:r>
              <a:rPr lang="zh-TW" altLang="en-US"/>
              <a:t>高</a:t>
            </a:r>
            <a:endParaRPr lang="en-US" altLang="zh-TW"/>
          </a:p>
          <a:p>
            <a:r>
              <a:rPr lang="zh-TW" altLang="en-US">
                <a:solidFill>
                  <a:srgbClr val="FFC000"/>
                </a:solidFill>
              </a:rPr>
              <a:t>插入</a:t>
            </a:r>
            <a:r>
              <a:rPr lang="en-US" altLang="zh-TW">
                <a:solidFill>
                  <a:srgbClr val="FFC000"/>
                </a:solidFill>
              </a:rPr>
              <a:t>(insert)</a:t>
            </a:r>
            <a:r>
              <a:rPr lang="zh-TW" altLang="en-US"/>
              <a:t>、</a:t>
            </a:r>
            <a:r>
              <a:rPr lang="zh-TW" altLang="en-US">
                <a:solidFill>
                  <a:srgbClr val="FFC000"/>
                </a:solidFill>
              </a:rPr>
              <a:t>刪除</a:t>
            </a:r>
            <a:r>
              <a:rPr lang="en-US" altLang="zh-TW">
                <a:solidFill>
                  <a:srgbClr val="FFC000"/>
                </a:solidFill>
              </a:rPr>
              <a:t>(delete)</a:t>
            </a:r>
            <a:r>
              <a:rPr lang="zh-TW" altLang="en-US"/>
              <a:t>效率較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高、較</a:t>
            </a:r>
            <a:r>
              <a:rPr lang="zh-TW" altLang="en-US">
                <a:solidFill>
                  <a:srgbClr val="00B0F0"/>
                </a:solidFill>
              </a:rPr>
              <a:t>鏈結串列</a:t>
            </a:r>
            <a:r>
              <a:rPr lang="zh-TW" altLang="en-US"/>
              <a:t>低</a:t>
            </a:r>
            <a:endParaRPr lang="en-US" altLang="zh-TW"/>
          </a:p>
          <a:p>
            <a:endParaRPr lang="en-US" altLang="zh-TW"/>
          </a:p>
          <a:p>
            <a:r>
              <a:rPr lang="zh-TW" altLang="en-US"/>
              <a:t>若</a:t>
            </a:r>
            <a:r>
              <a:rPr lang="zh-TW" altLang="en-US">
                <a:solidFill>
                  <a:srgbClr val="00B0F0"/>
                </a:solidFill>
              </a:rPr>
              <a:t>資料</a:t>
            </a:r>
            <a:r>
              <a:rPr lang="zh-TW" altLang="en-US"/>
              <a:t>已排序，則放入</a:t>
            </a:r>
            <a:r>
              <a:rPr lang="zh-TW" altLang="en-US">
                <a:solidFill>
                  <a:srgbClr val="00B0F0"/>
                </a:solidFill>
              </a:rPr>
              <a:t>二元搜尋樹</a:t>
            </a:r>
            <a:r>
              <a:rPr lang="zh-TW" altLang="en-US"/>
              <a:t>後會變為</a:t>
            </a:r>
            <a:r>
              <a:rPr lang="zh-TW" altLang="en-US">
                <a:solidFill>
                  <a:srgbClr val="00B0F0"/>
                </a:solidFill>
              </a:rPr>
              <a:t>歪斜樹</a:t>
            </a:r>
            <a:r>
              <a:rPr lang="en-US" altLang="zh-TW">
                <a:solidFill>
                  <a:srgbClr val="00B0F0"/>
                </a:solidFill>
              </a:rPr>
              <a:t>(skewed tree)</a:t>
            </a:r>
          </a:p>
        </p:txBody>
      </p:sp>
    </p:spTree>
    <p:extLst>
      <p:ext uri="{BB962C8B-B14F-4D97-AF65-F5344CB8AC3E}">
        <p14:creationId xmlns:p14="http://schemas.microsoft.com/office/powerpoint/2010/main" val="184936265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F67EA2-2D4F-4F86-B5BA-C2149855B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072"/>
            <a:ext cx="10515600" cy="1325563"/>
          </a:xfrm>
        </p:spPr>
        <p:txBody>
          <a:bodyPr/>
          <a:lstStyle/>
          <a:p>
            <a:r>
              <a:rPr lang="zh-TW" altLang="en-US"/>
              <a:t>二元搜尋樹</a:t>
            </a: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543A79B5-4E8E-473F-A4D1-9EF3338580DF}"/>
              </a:ext>
            </a:extLst>
          </p:cNvPr>
          <p:cNvSpPr txBox="1"/>
          <p:nvPr/>
        </p:nvSpPr>
        <p:spPr>
          <a:xfrm>
            <a:off x="1459091" y="1188102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3600">
                <a:solidFill>
                  <a:srgbClr val="FFFF00"/>
                </a:solidFill>
              </a:rPr>
              <a:t>正常情形</a:t>
            </a: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08F26668-1B06-4461-AB8E-05A8434D896A}"/>
              </a:ext>
            </a:extLst>
          </p:cNvPr>
          <p:cNvSpPr txBox="1"/>
          <p:nvPr/>
        </p:nvSpPr>
        <p:spPr>
          <a:xfrm>
            <a:off x="9513264" y="1164249"/>
            <a:ext cx="20762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3600">
                <a:solidFill>
                  <a:srgbClr val="FFFF00"/>
                </a:solidFill>
              </a:rPr>
              <a:t>特殊情形</a:t>
            </a:r>
            <a:endParaRPr lang="en-US" altLang="zh-TW" sz="3600">
              <a:solidFill>
                <a:srgbClr val="FFFF00"/>
              </a:solidFill>
            </a:endParaRPr>
          </a:p>
          <a:p>
            <a:pPr algn="ctr"/>
            <a:r>
              <a:rPr lang="en-US" altLang="zh-TW" sz="3600">
                <a:solidFill>
                  <a:srgbClr val="FFFF00"/>
                </a:solidFill>
              </a:rPr>
              <a:t>(</a:t>
            </a:r>
            <a:r>
              <a:rPr lang="zh-TW" altLang="en-US" sz="3600">
                <a:solidFill>
                  <a:srgbClr val="FFFF00"/>
                </a:solidFill>
              </a:rPr>
              <a:t>歪斜樹</a:t>
            </a:r>
            <a:r>
              <a:rPr lang="en-US" altLang="zh-TW" sz="3600">
                <a:solidFill>
                  <a:srgbClr val="FFFF00"/>
                </a:solidFill>
              </a:rPr>
              <a:t>)</a:t>
            </a:r>
            <a:endParaRPr lang="zh-TW" altLang="en-US" sz="3600">
              <a:solidFill>
                <a:srgbClr val="FFFF00"/>
              </a:solidFill>
            </a:endParaRPr>
          </a:p>
        </p:txBody>
      </p:sp>
      <p:grpSp>
        <p:nvGrpSpPr>
          <p:cNvPr id="90" name="群組 89">
            <a:extLst>
              <a:ext uri="{FF2B5EF4-FFF2-40B4-BE49-F238E27FC236}">
                <a16:creationId xmlns:a16="http://schemas.microsoft.com/office/drawing/2014/main" id="{D4B42AC7-76E3-46B0-85C3-12C1E763FD36}"/>
              </a:ext>
            </a:extLst>
          </p:cNvPr>
          <p:cNvGrpSpPr/>
          <p:nvPr/>
        </p:nvGrpSpPr>
        <p:grpSpPr>
          <a:xfrm>
            <a:off x="7033631" y="1164911"/>
            <a:ext cx="4387238" cy="5405475"/>
            <a:chOff x="7033631" y="1164911"/>
            <a:chExt cx="4387238" cy="5405475"/>
          </a:xfrm>
        </p:grpSpPr>
        <p:sp>
          <p:nvSpPr>
            <p:cNvPr id="40" name="橢圓 39">
              <a:extLst>
                <a:ext uri="{FF2B5EF4-FFF2-40B4-BE49-F238E27FC236}">
                  <a16:creationId xmlns:a16="http://schemas.microsoft.com/office/drawing/2014/main" id="{1877632D-2026-4CF3-BA8B-9FF260A9A6AC}"/>
                </a:ext>
              </a:extLst>
            </p:cNvPr>
            <p:cNvSpPr/>
            <p:nvPr/>
          </p:nvSpPr>
          <p:spPr>
            <a:xfrm>
              <a:off x="8912360" y="3535431"/>
              <a:ext cx="646331" cy="646331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10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42" name="橢圓 41">
              <a:extLst>
                <a:ext uri="{FF2B5EF4-FFF2-40B4-BE49-F238E27FC236}">
                  <a16:creationId xmlns:a16="http://schemas.microsoft.com/office/drawing/2014/main" id="{C92DF1EF-D546-4AB9-8BE9-00115A6A0C01}"/>
                </a:ext>
              </a:extLst>
            </p:cNvPr>
            <p:cNvSpPr/>
            <p:nvPr/>
          </p:nvSpPr>
          <p:spPr>
            <a:xfrm>
              <a:off x="9530800" y="4334793"/>
              <a:ext cx="646331" cy="646331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11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45" name="橢圓 44">
              <a:extLst>
                <a:ext uri="{FF2B5EF4-FFF2-40B4-BE49-F238E27FC236}">
                  <a16:creationId xmlns:a16="http://schemas.microsoft.com/office/drawing/2014/main" id="{4EF41ACD-8FDB-413D-8E03-3149001086FD}"/>
                </a:ext>
              </a:extLst>
            </p:cNvPr>
            <p:cNvSpPr/>
            <p:nvPr/>
          </p:nvSpPr>
          <p:spPr>
            <a:xfrm>
              <a:off x="10197550" y="5138106"/>
              <a:ext cx="646331" cy="646331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15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cxnSp>
          <p:nvCxnSpPr>
            <p:cNvPr id="48" name="直線接點 47">
              <a:extLst>
                <a:ext uri="{FF2B5EF4-FFF2-40B4-BE49-F238E27FC236}">
                  <a16:creationId xmlns:a16="http://schemas.microsoft.com/office/drawing/2014/main" id="{EF91CE6B-49FA-47E4-A5D7-E63588AA56A8}"/>
                </a:ext>
              </a:extLst>
            </p:cNvPr>
            <p:cNvCxnSpPr>
              <a:cxnSpLocks/>
              <a:stCxn id="42" idx="4"/>
              <a:endCxn id="45" idx="0"/>
            </p:cNvCxnSpPr>
            <p:nvPr/>
          </p:nvCxnSpPr>
          <p:spPr>
            <a:xfrm>
              <a:off x="9853966" y="4981124"/>
              <a:ext cx="666750" cy="156982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接點 49">
              <a:extLst>
                <a:ext uri="{FF2B5EF4-FFF2-40B4-BE49-F238E27FC236}">
                  <a16:creationId xmlns:a16="http://schemas.microsoft.com/office/drawing/2014/main" id="{3AF7EBAA-A89D-43C7-A184-E7B0F0F03BAA}"/>
                </a:ext>
              </a:extLst>
            </p:cNvPr>
            <p:cNvCxnSpPr>
              <a:cxnSpLocks/>
              <a:stCxn id="40" idx="4"/>
              <a:endCxn id="42" idx="0"/>
            </p:cNvCxnSpPr>
            <p:nvPr/>
          </p:nvCxnSpPr>
          <p:spPr>
            <a:xfrm>
              <a:off x="9235526" y="4181762"/>
              <a:ext cx="618440" cy="15303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橢圓 54">
              <a:extLst>
                <a:ext uri="{FF2B5EF4-FFF2-40B4-BE49-F238E27FC236}">
                  <a16:creationId xmlns:a16="http://schemas.microsoft.com/office/drawing/2014/main" id="{983603C0-AC99-429A-AB0A-7A8B17D9966B}"/>
                </a:ext>
              </a:extLst>
            </p:cNvPr>
            <p:cNvSpPr/>
            <p:nvPr/>
          </p:nvSpPr>
          <p:spPr>
            <a:xfrm>
              <a:off x="10774538" y="5924055"/>
              <a:ext cx="646331" cy="646331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17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01555A86-03F4-4F40-A602-0A9D460D5615}"/>
                </a:ext>
              </a:extLst>
            </p:cNvPr>
            <p:cNvCxnSpPr>
              <a:cxnSpLocks/>
              <a:stCxn id="45" idx="4"/>
              <a:endCxn id="55" idx="0"/>
            </p:cNvCxnSpPr>
            <p:nvPr/>
          </p:nvCxnSpPr>
          <p:spPr>
            <a:xfrm>
              <a:off x="10520716" y="5784437"/>
              <a:ext cx="576988" cy="139618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橢圓 25">
              <a:extLst>
                <a:ext uri="{FF2B5EF4-FFF2-40B4-BE49-F238E27FC236}">
                  <a16:creationId xmlns:a16="http://schemas.microsoft.com/office/drawing/2014/main" id="{4F0F4B04-CA59-4903-B0E0-474ED2C41877}"/>
                </a:ext>
              </a:extLst>
            </p:cNvPr>
            <p:cNvSpPr/>
            <p:nvPr/>
          </p:nvSpPr>
          <p:spPr>
            <a:xfrm>
              <a:off x="7033631" y="1164911"/>
              <a:ext cx="646331" cy="646331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8" name="橢圓 27">
              <a:extLst>
                <a:ext uri="{FF2B5EF4-FFF2-40B4-BE49-F238E27FC236}">
                  <a16:creationId xmlns:a16="http://schemas.microsoft.com/office/drawing/2014/main" id="{603F4A9A-B925-43FC-A019-88C6D32F6867}"/>
                </a:ext>
              </a:extLst>
            </p:cNvPr>
            <p:cNvSpPr/>
            <p:nvPr/>
          </p:nvSpPr>
          <p:spPr>
            <a:xfrm>
              <a:off x="7599279" y="1951067"/>
              <a:ext cx="646331" cy="646331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8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9" name="橢圓 28">
              <a:extLst>
                <a:ext uri="{FF2B5EF4-FFF2-40B4-BE49-F238E27FC236}">
                  <a16:creationId xmlns:a16="http://schemas.microsoft.com/office/drawing/2014/main" id="{C70EA5E8-3B0E-44F3-B10A-EEE25216D150}"/>
                </a:ext>
              </a:extLst>
            </p:cNvPr>
            <p:cNvSpPr/>
            <p:nvPr/>
          </p:nvSpPr>
          <p:spPr>
            <a:xfrm>
              <a:off x="8266029" y="2754381"/>
              <a:ext cx="646331" cy="646331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cxnSp>
          <p:nvCxnSpPr>
            <p:cNvPr id="31" name="直線接點 30">
              <a:extLst>
                <a:ext uri="{FF2B5EF4-FFF2-40B4-BE49-F238E27FC236}">
                  <a16:creationId xmlns:a16="http://schemas.microsoft.com/office/drawing/2014/main" id="{0FC8A88F-FC25-4CAF-B1EF-40172212D3B9}"/>
                </a:ext>
              </a:extLst>
            </p:cNvPr>
            <p:cNvCxnSpPr>
              <a:cxnSpLocks/>
              <a:stCxn id="28" idx="4"/>
              <a:endCxn id="29" idx="0"/>
            </p:cNvCxnSpPr>
            <p:nvPr/>
          </p:nvCxnSpPr>
          <p:spPr>
            <a:xfrm>
              <a:off x="7922445" y="2597398"/>
              <a:ext cx="666750" cy="156983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接點 31">
              <a:extLst>
                <a:ext uri="{FF2B5EF4-FFF2-40B4-BE49-F238E27FC236}">
                  <a16:creationId xmlns:a16="http://schemas.microsoft.com/office/drawing/2014/main" id="{1B1721E3-AE11-4CF9-BA70-017B5E18437C}"/>
                </a:ext>
              </a:extLst>
            </p:cNvPr>
            <p:cNvCxnSpPr>
              <a:cxnSpLocks/>
              <a:stCxn id="26" idx="4"/>
              <a:endCxn id="28" idx="0"/>
            </p:cNvCxnSpPr>
            <p:nvPr/>
          </p:nvCxnSpPr>
          <p:spPr>
            <a:xfrm>
              <a:off x="7356797" y="1811242"/>
              <a:ext cx="565648" cy="139825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接點 38">
              <a:extLst>
                <a:ext uri="{FF2B5EF4-FFF2-40B4-BE49-F238E27FC236}">
                  <a16:creationId xmlns:a16="http://schemas.microsoft.com/office/drawing/2014/main" id="{FC81EA80-3CA7-4ED4-A02F-985889D7BF3B}"/>
                </a:ext>
              </a:extLst>
            </p:cNvPr>
            <p:cNvCxnSpPr>
              <a:cxnSpLocks/>
              <a:stCxn id="29" idx="4"/>
              <a:endCxn id="40" idx="0"/>
            </p:cNvCxnSpPr>
            <p:nvPr/>
          </p:nvCxnSpPr>
          <p:spPr>
            <a:xfrm>
              <a:off x="8589195" y="3400712"/>
              <a:ext cx="646331" cy="13471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群組 57">
            <a:extLst>
              <a:ext uri="{FF2B5EF4-FFF2-40B4-BE49-F238E27FC236}">
                <a16:creationId xmlns:a16="http://schemas.microsoft.com/office/drawing/2014/main" id="{3B00B1A7-3B3D-49ED-91E3-011EA92F69DF}"/>
              </a:ext>
            </a:extLst>
          </p:cNvPr>
          <p:cNvGrpSpPr/>
          <p:nvPr/>
        </p:nvGrpSpPr>
        <p:grpSpPr>
          <a:xfrm>
            <a:off x="3040836" y="3040714"/>
            <a:ext cx="1899621" cy="2381253"/>
            <a:chOff x="3550920" y="3040714"/>
            <a:chExt cx="1899621" cy="2381253"/>
          </a:xfrm>
        </p:grpSpPr>
        <p:cxnSp>
          <p:nvCxnSpPr>
            <p:cNvPr id="44" name="直線接點 43">
              <a:extLst>
                <a:ext uri="{FF2B5EF4-FFF2-40B4-BE49-F238E27FC236}">
                  <a16:creationId xmlns:a16="http://schemas.microsoft.com/office/drawing/2014/main" id="{E81D0EFE-C32A-4959-A740-D65CF33A78E8}"/>
                </a:ext>
              </a:extLst>
            </p:cNvPr>
            <p:cNvCxnSpPr/>
            <p:nvPr/>
          </p:nvCxnSpPr>
          <p:spPr>
            <a:xfrm>
              <a:off x="4939553" y="5421966"/>
              <a:ext cx="510988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接點 51">
              <a:extLst>
                <a:ext uri="{FF2B5EF4-FFF2-40B4-BE49-F238E27FC236}">
                  <a16:creationId xmlns:a16="http://schemas.microsoft.com/office/drawing/2014/main" id="{730E7E66-6A4F-4C31-BEA3-0289957394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35974" y="3040714"/>
              <a:ext cx="0" cy="2381253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接點 52">
              <a:extLst>
                <a:ext uri="{FF2B5EF4-FFF2-40B4-BE49-F238E27FC236}">
                  <a16:creationId xmlns:a16="http://schemas.microsoft.com/office/drawing/2014/main" id="{77BD6B60-EBA8-4047-B184-26DEE3FAAF7D}"/>
                </a:ext>
              </a:extLst>
            </p:cNvPr>
            <p:cNvCxnSpPr>
              <a:cxnSpLocks/>
            </p:cNvCxnSpPr>
            <p:nvPr/>
          </p:nvCxnSpPr>
          <p:spPr>
            <a:xfrm>
              <a:off x="3550920" y="3040714"/>
              <a:ext cx="1899621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789674C3-0262-4E7D-8A1C-7A46C5A1C3FE}"/>
              </a:ext>
            </a:extLst>
          </p:cNvPr>
          <p:cNvSpPr txBox="1"/>
          <p:nvPr/>
        </p:nvSpPr>
        <p:spPr>
          <a:xfrm>
            <a:off x="3723500" y="3950929"/>
            <a:ext cx="1140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>
                <a:solidFill>
                  <a:srgbClr val="FFFF00"/>
                </a:solidFill>
              </a:rPr>
              <a:t>高度 </a:t>
            </a:r>
            <a:r>
              <a:rPr lang="en-US" altLang="zh-TW" sz="2400">
                <a:solidFill>
                  <a:srgbClr val="FFFF00"/>
                </a:solidFill>
              </a:rPr>
              <a:t>3</a:t>
            </a:r>
            <a:endParaRPr lang="zh-TW" altLang="en-US" sz="2400">
              <a:solidFill>
                <a:srgbClr val="FFFF00"/>
              </a:solidFill>
            </a:endParaRPr>
          </a:p>
        </p:txBody>
      </p:sp>
      <p:grpSp>
        <p:nvGrpSpPr>
          <p:cNvPr id="68" name="群組 67">
            <a:extLst>
              <a:ext uri="{FF2B5EF4-FFF2-40B4-BE49-F238E27FC236}">
                <a16:creationId xmlns:a16="http://schemas.microsoft.com/office/drawing/2014/main" id="{A8F3019E-DB0E-4CD3-8AE5-08DA56F45E33}"/>
              </a:ext>
            </a:extLst>
          </p:cNvPr>
          <p:cNvGrpSpPr/>
          <p:nvPr/>
        </p:nvGrpSpPr>
        <p:grpSpPr>
          <a:xfrm>
            <a:off x="6279000" y="1463437"/>
            <a:ext cx="4241715" cy="4857752"/>
            <a:chOff x="6388184" y="1463437"/>
            <a:chExt cx="4241715" cy="4857752"/>
          </a:xfrm>
        </p:grpSpPr>
        <p:cxnSp>
          <p:nvCxnSpPr>
            <p:cNvPr id="60" name="直線接點 59">
              <a:extLst>
                <a:ext uri="{FF2B5EF4-FFF2-40B4-BE49-F238E27FC236}">
                  <a16:creationId xmlns:a16="http://schemas.microsoft.com/office/drawing/2014/main" id="{F7782A60-4FA4-4435-9659-E14B4E5FCB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88184" y="6321189"/>
              <a:ext cx="4241715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A6399795-2373-47F4-89BB-BABF9797AA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97988" y="1463438"/>
              <a:ext cx="0" cy="4857751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接點 61">
              <a:extLst>
                <a:ext uri="{FF2B5EF4-FFF2-40B4-BE49-F238E27FC236}">
                  <a16:creationId xmlns:a16="http://schemas.microsoft.com/office/drawing/2014/main" id="{26A04690-D869-4081-9744-7140A9543883}"/>
                </a:ext>
              </a:extLst>
            </p:cNvPr>
            <p:cNvCxnSpPr/>
            <p:nvPr/>
          </p:nvCxnSpPr>
          <p:spPr>
            <a:xfrm flipH="1">
              <a:off x="6388184" y="1463437"/>
              <a:ext cx="510988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0FA17F7B-CADC-4E65-BB6A-DE5D4CACDAD4}"/>
              </a:ext>
            </a:extLst>
          </p:cNvPr>
          <p:cNvSpPr txBox="1"/>
          <p:nvPr/>
        </p:nvSpPr>
        <p:spPr>
          <a:xfrm>
            <a:off x="6338392" y="3646624"/>
            <a:ext cx="1140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>
                <a:solidFill>
                  <a:srgbClr val="FFFF00"/>
                </a:solidFill>
              </a:rPr>
              <a:t>高度 </a:t>
            </a:r>
            <a:r>
              <a:rPr lang="en-US" altLang="zh-TW" sz="2400">
                <a:solidFill>
                  <a:srgbClr val="FFFF00"/>
                </a:solidFill>
              </a:rPr>
              <a:t>7</a:t>
            </a:r>
            <a:endParaRPr lang="zh-TW" altLang="en-US" sz="2400">
              <a:solidFill>
                <a:srgbClr val="FFFF00"/>
              </a:solidFill>
            </a:endParaRPr>
          </a:p>
        </p:txBody>
      </p:sp>
      <p:grpSp>
        <p:nvGrpSpPr>
          <p:cNvPr id="89" name="群組 88">
            <a:extLst>
              <a:ext uri="{FF2B5EF4-FFF2-40B4-BE49-F238E27FC236}">
                <a16:creationId xmlns:a16="http://schemas.microsoft.com/office/drawing/2014/main" id="{4C3BE25F-242B-4276-9E73-B4DA74F3683E}"/>
              </a:ext>
            </a:extLst>
          </p:cNvPr>
          <p:cNvGrpSpPr/>
          <p:nvPr/>
        </p:nvGrpSpPr>
        <p:grpSpPr>
          <a:xfrm>
            <a:off x="399921" y="2754381"/>
            <a:ext cx="3681470" cy="2938464"/>
            <a:chOff x="399921" y="2754381"/>
            <a:chExt cx="3681470" cy="2938464"/>
          </a:xfrm>
        </p:grpSpPr>
        <p:sp>
          <p:nvSpPr>
            <p:cNvPr id="4" name="橢圓 3">
              <a:extLst>
                <a:ext uri="{FF2B5EF4-FFF2-40B4-BE49-F238E27FC236}">
                  <a16:creationId xmlns:a16="http://schemas.microsoft.com/office/drawing/2014/main" id="{C106E17D-9F90-4414-AB55-D8050B8F5C8A}"/>
                </a:ext>
              </a:extLst>
            </p:cNvPr>
            <p:cNvSpPr/>
            <p:nvPr/>
          </p:nvSpPr>
          <p:spPr>
            <a:xfrm>
              <a:off x="1828215" y="2754381"/>
              <a:ext cx="781050" cy="78105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>
                  <a:solidFill>
                    <a:srgbClr val="00B0F0"/>
                  </a:solidFill>
                </a:rPr>
                <a:t>10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  <p:sp>
          <p:nvSpPr>
            <p:cNvPr id="5" name="橢圓 4">
              <a:extLst>
                <a:ext uri="{FF2B5EF4-FFF2-40B4-BE49-F238E27FC236}">
                  <a16:creationId xmlns:a16="http://schemas.microsoft.com/office/drawing/2014/main" id="{71A7044A-7C0D-4462-BECA-802D2F7255EC}"/>
                </a:ext>
              </a:extLst>
            </p:cNvPr>
            <p:cNvSpPr/>
            <p:nvPr/>
          </p:nvSpPr>
          <p:spPr>
            <a:xfrm>
              <a:off x="860671" y="3825944"/>
              <a:ext cx="781050" cy="78105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>
                  <a:solidFill>
                    <a:srgbClr val="00B0F0"/>
                  </a:solidFill>
                </a:rPr>
                <a:t>8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04B9C918-84B7-444E-94D6-CDAEC25AF3C7}"/>
                </a:ext>
              </a:extLst>
            </p:cNvPr>
            <p:cNvSpPr/>
            <p:nvPr/>
          </p:nvSpPr>
          <p:spPr>
            <a:xfrm>
              <a:off x="2795091" y="3825944"/>
              <a:ext cx="781050" cy="78105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>
                  <a:solidFill>
                    <a:srgbClr val="00B0F0"/>
                  </a:solidFill>
                </a:rPr>
                <a:t>15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00DE6F15-F3F9-4BA9-AC81-91EFAFC673AB}"/>
                </a:ext>
              </a:extLst>
            </p:cNvPr>
            <p:cNvSpPr/>
            <p:nvPr/>
          </p:nvSpPr>
          <p:spPr>
            <a:xfrm>
              <a:off x="399921" y="4911795"/>
              <a:ext cx="781050" cy="78105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>
                  <a:solidFill>
                    <a:srgbClr val="00B0F0"/>
                  </a:solidFill>
                </a:rPr>
                <a:t>5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CE249ABC-7B49-4611-BD78-F1D574ED52E8}"/>
                </a:ext>
              </a:extLst>
            </p:cNvPr>
            <p:cNvSpPr/>
            <p:nvPr/>
          </p:nvSpPr>
          <p:spPr>
            <a:xfrm>
              <a:off x="1394493" y="4911795"/>
              <a:ext cx="781050" cy="78105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>
                  <a:solidFill>
                    <a:srgbClr val="00B0F0"/>
                  </a:solidFill>
                </a:rPr>
                <a:t>9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C3759DBE-D43C-4542-92EB-425795B0859F}"/>
                </a:ext>
              </a:extLst>
            </p:cNvPr>
            <p:cNvSpPr/>
            <p:nvPr/>
          </p:nvSpPr>
          <p:spPr>
            <a:xfrm>
              <a:off x="3300341" y="4911795"/>
              <a:ext cx="781050" cy="78105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>
                  <a:solidFill>
                    <a:srgbClr val="00B0F0"/>
                  </a:solidFill>
                </a:rPr>
                <a:t>17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F2A2EB2C-F615-4C5E-9821-A39361D67EDD}"/>
                </a:ext>
              </a:extLst>
            </p:cNvPr>
            <p:cNvCxnSpPr>
              <a:cxnSpLocks/>
              <a:stCxn id="5" idx="4"/>
              <a:endCxn id="8" idx="0"/>
            </p:cNvCxnSpPr>
            <p:nvPr/>
          </p:nvCxnSpPr>
          <p:spPr>
            <a:xfrm>
              <a:off x="1251196" y="4606994"/>
              <a:ext cx="533822" cy="30480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EE65FC9C-118C-4B5E-8838-B292DC23380A}"/>
                </a:ext>
              </a:extLst>
            </p:cNvPr>
            <p:cNvCxnSpPr>
              <a:cxnSpLocks/>
              <a:stCxn id="5" idx="4"/>
              <a:endCxn id="7" idx="0"/>
            </p:cNvCxnSpPr>
            <p:nvPr/>
          </p:nvCxnSpPr>
          <p:spPr>
            <a:xfrm flipH="1">
              <a:off x="790446" y="4606994"/>
              <a:ext cx="460750" cy="30480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>
              <a:extLst>
                <a:ext uri="{FF2B5EF4-FFF2-40B4-BE49-F238E27FC236}">
                  <a16:creationId xmlns:a16="http://schemas.microsoft.com/office/drawing/2014/main" id="{99C94EDE-D3CF-4EE5-A5F3-196B7DAF4794}"/>
                </a:ext>
              </a:extLst>
            </p:cNvPr>
            <p:cNvCxnSpPr>
              <a:cxnSpLocks/>
              <a:stCxn id="6" idx="4"/>
              <a:endCxn id="10" idx="0"/>
            </p:cNvCxnSpPr>
            <p:nvPr/>
          </p:nvCxnSpPr>
          <p:spPr>
            <a:xfrm>
              <a:off x="3185616" y="4606994"/>
              <a:ext cx="505250" cy="30480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>
              <a:extLst>
                <a:ext uri="{FF2B5EF4-FFF2-40B4-BE49-F238E27FC236}">
                  <a16:creationId xmlns:a16="http://schemas.microsoft.com/office/drawing/2014/main" id="{CFDD3C91-B6D8-49C9-B462-634F5C0A07DB}"/>
                </a:ext>
              </a:extLst>
            </p:cNvPr>
            <p:cNvCxnSpPr>
              <a:cxnSpLocks/>
              <a:stCxn id="4" idx="4"/>
              <a:endCxn id="5" idx="0"/>
            </p:cNvCxnSpPr>
            <p:nvPr/>
          </p:nvCxnSpPr>
          <p:spPr>
            <a:xfrm flipH="1">
              <a:off x="1251196" y="3535431"/>
              <a:ext cx="967544" cy="290513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接點 29">
              <a:extLst>
                <a:ext uri="{FF2B5EF4-FFF2-40B4-BE49-F238E27FC236}">
                  <a16:creationId xmlns:a16="http://schemas.microsoft.com/office/drawing/2014/main" id="{A745CF65-C4C5-4A75-BA4C-280B41509DE9}"/>
                </a:ext>
              </a:extLst>
            </p:cNvPr>
            <p:cNvCxnSpPr>
              <a:cxnSpLocks/>
              <a:stCxn id="4" idx="4"/>
              <a:endCxn id="6" idx="0"/>
            </p:cNvCxnSpPr>
            <p:nvPr/>
          </p:nvCxnSpPr>
          <p:spPr>
            <a:xfrm>
              <a:off x="2218740" y="3535431"/>
              <a:ext cx="966876" cy="290513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橢圓 70">
              <a:extLst>
                <a:ext uri="{FF2B5EF4-FFF2-40B4-BE49-F238E27FC236}">
                  <a16:creationId xmlns:a16="http://schemas.microsoft.com/office/drawing/2014/main" id="{7DAE81A5-3D4A-4BBC-9D0D-0E15A3E21AF1}"/>
                </a:ext>
              </a:extLst>
            </p:cNvPr>
            <p:cNvSpPr/>
            <p:nvPr/>
          </p:nvSpPr>
          <p:spPr>
            <a:xfrm>
              <a:off x="2329549" y="4911795"/>
              <a:ext cx="781050" cy="78105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>
                  <a:solidFill>
                    <a:srgbClr val="00B0F0"/>
                  </a:solidFill>
                </a:rPr>
                <a:t>11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  <p:cxnSp>
          <p:nvCxnSpPr>
            <p:cNvPr id="77" name="直線接點 76">
              <a:extLst>
                <a:ext uri="{FF2B5EF4-FFF2-40B4-BE49-F238E27FC236}">
                  <a16:creationId xmlns:a16="http://schemas.microsoft.com/office/drawing/2014/main" id="{9E5157FC-2A44-4904-8A58-CADC0592E557}"/>
                </a:ext>
              </a:extLst>
            </p:cNvPr>
            <p:cNvCxnSpPr>
              <a:cxnSpLocks/>
              <a:stCxn id="6" idx="4"/>
              <a:endCxn id="71" idx="0"/>
            </p:cNvCxnSpPr>
            <p:nvPr/>
          </p:nvCxnSpPr>
          <p:spPr>
            <a:xfrm flipH="1">
              <a:off x="2720074" y="4606994"/>
              <a:ext cx="465542" cy="30480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6BC0B899-E08C-4BB7-BE43-ADEF003893ED}"/>
              </a:ext>
            </a:extLst>
          </p:cNvPr>
          <p:cNvCxnSpPr>
            <a:cxnSpLocks/>
          </p:cNvCxnSpPr>
          <p:nvPr/>
        </p:nvCxnSpPr>
        <p:spPr>
          <a:xfrm>
            <a:off x="5656729" y="1164911"/>
            <a:ext cx="0" cy="5477936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284814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46D491-5166-4ECF-88A0-F4D20FB65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紅黑樹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CBF5E47-219C-4C54-8B9E-78BC09559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6268"/>
            <a:ext cx="10515600" cy="3675062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紅黑樹</a:t>
            </a:r>
            <a:r>
              <a:rPr lang="en-US" altLang="zh-TW">
                <a:solidFill>
                  <a:srgbClr val="00B0F0"/>
                </a:solidFill>
              </a:rPr>
              <a:t>(red-black tree)</a:t>
            </a:r>
            <a:r>
              <a:rPr lang="zh-TW" altLang="en-US"/>
              <a:t>是一種</a:t>
            </a:r>
            <a:r>
              <a:rPr lang="zh-TW" altLang="en-US">
                <a:solidFill>
                  <a:srgbClr val="00B0F0"/>
                </a:solidFill>
              </a:rPr>
              <a:t>二元搜尋樹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紅黑樹</a:t>
            </a:r>
            <a:r>
              <a:rPr lang="zh-TW" altLang="en-US"/>
              <a:t>會</a:t>
            </a:r>
            <a:r>
              <a:rPr lang="zh-TW" altLang="en-US">
                <a:solidFill>
                  <a:srgbClr val="00B0F0"/>
                </a:solidFill>
              </a:rPr>
              <a:t>自平衡</a:t>
            </a:r>
            <a:r>
              <a:rPr lang="en-US" altLang="zh-TW">
                <a:solidFill>
                  <a:srgbClr val="00B0F0"/>
                </a:solidFill>
              </a:rPr>
              <a:t>(self-balancing)</a:t>
            </a:r>
            <a:r>
              <a:rPr lang="zh-TW" altLang="en-US"/>
              <a:t>，避免出現剛剛的特殊情形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紅黑樹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葉節點</a:t>
            </a:r>
            <a:r>
              <a:rPr lang="zh-TW" altLang="en-US"/>
              <a:t>皆為</a:t>
            </a:r>
            <a:r>
              <a:rPr lang="zh-TW" altLang="en-US">
                <a:solidFill>
                  <a:srgbClr val="00B0F0"/>
                </a:solidFill>
              </a:rPr>
              <a:t>空資料</a:t>
            </a:r>
            <a:r>
              <a:rPr lang="en-US" altLang="zh-TW">
                <a:solidFill>
                  <a:srgbClr val="00B0F0"/>
                </a:solidFill>
              </a:rPr>
              <a:t>(null</a:t>
            </a:r>
            <a:r>
              <a:rPr lang="zh-TW" altLang="en-US">
                <a:solidFill>
                  <a:srgbClr val="00B0F0"/>
                </a:solidFill>
              </a:rPr>
              <a:t> 或 </a:t>
            </a:r>
            <a:r>
              <a:rPr lang="en-US" altLang="zh-TW">
                <a:solidFill>
                  <a:srgbClr val="00B0F0"/>
                </a:solidFill>
              </a:rPr>
              <a:t>nil)</a:t>
            </a:r>
            <a:r>
              <a:rPr lang="zh-TW" altLang="en-US"/>
              <a:t>，並定義了幾條規則：</a:t>
            </a:r>
            <a:endParaRPr lang="en-US" altLang="zh-TW"/>
          </a:p>
          <a:p>
            <a:r>
              <a:rPr lang="en-US" altLang="zh-TW">
                <a:solidFill>
                  <a:srgbClr val="FFFF00"/>
                </a:solidFill>
              </a:rPr>
              <a:t>1.</a:t>
            </a:r>
            <a:r>
              <a:rPr lang="zh-TW" altLang="en-US">
                <a:solidFill>
                  <a:srgbClr val="00B0F0"/>
                </a:solidFill>
              </a:rPr>
              <a:t> 節點</a:t>
            </a:r>
            <a:r>
              <a:rPr lang="zh-TW" altLang="en-US">
                <a:solidFill>
                  <a:srgbClr val="FFFF00"/>
                </a:solidFill>
              </a:rPr>
              <a:t>是</a:t>
            </a:r>
            <a:r>
              <a:rPr lang="zh-TW" altLang="en-US">
                <a:solidFill>
                  <a:srgbClr val="00B0F0"/>
                </a:solidFill>
              </a:rPr>
              <a:t>紅色</a:t>
            </a:r>
            <a:r>
              <a:rPr lang="zh-TW" altLang="en-US">
                <a:solidFill>
                  <a:srgbClr val="FFFF00"/>
                </a:solidFill>
              </a:rPr>
              <a:t>或</a:t>
            </a:r>
            <a:r>
              <a:rPr lang="zh-TW" altLang="en-US">
                <a:solidFill>
                  <a:srgbClr val="00B0F0"/>
                </a:solidFill>
              </a:rPr>
              <a:t>黑色 </a:t>
            </a:r>
            <a:r>
              <a:rPr lang="en-US" altLang="zh-TW">
                <a:solidFill>
                  <a:srgbClr val="FFFF00"/>
                </a:solidFill>
              </a:rPr>
              <a:t>2.</a:t>
            </a:r>
            <a:r>
              <a:rPr lang="zh-TW" altLang="en-US">
                <a:solidFill>
                  <a:srgbClr val="FFFF00"/>
                </a:solidFill>
              </a:rPr>
              <a:t> </a:t>
            </a:r>
            <a:r>
              <a:rPr lang="zh-TW" altLang="en-US">
                <a:solidFill>
                  <a:srgbClr val="00B0F0"/>
                </a:solidFill>
              </a:rPr>
              <a:t>根節點</a:t>
            </a:r>
            <a:r>
              <a:rPr lang="zh-TW" altLang="en-US">
                <a:solidFill>
                  <a:srgbClr val="FFFF00"/>
                </a:solidFill>
              </a:rPr>
              <a:t>是</a:t>
            </a:r>
            <a:r>
              <a:rPr lang="zh-TW" altLang="en-US">
                <a:solidFill>
                  <a:srgbClr val="00B0F0"/>
                </a:solidFill>
              </a:rPr>
              <a:t>黑色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>
                <a:solidFill>
                  <a:srgbClr val="FFFF00"/>
                </a:solidFill>
              </a:rPr>
              <a:t>3.</a:t>
            </a:r>
            <a:r>
              <a:rPr lang="zh-TW" altLang="en-US">
                <a:solidFill>
                  <a:srgbClr val="FFFF00"/>
                </a:solidFill>
              </a:rPr>
              <a:t> 所有的</a:t>
            </a:r>
            <a:r>
              <a:rPr lang="zh-TW" altLang="en-US">
                <a:solidFill>
                  <a:srgbClr val="00B0F0"/>
                </a:solidFill>
              </a:rPr>
              <a:t>葉節點</a:t>
            </a:r>
            <a:r>
              <a:rPr lang="zh-TW" altLang="en-US">
                <a:solidFill>
                  <a:srgbClr val="FFFF00"/>
                </a:solidFill>
              </a:rPr>
              <a:t>都是</a:t>
            </a:r>
            <a:r>
              <a:rPr lang="zh-TW" altLang="en-US">
                <a:solidFill>
                  <a:srgbClr val="00B0F0"/>
                </a:solidFill>
              </a:rPr>
              <a:t>黑色 </a:t>
            </a:r>
            <a:r>
              <a:rPr lang="en-US" altLang="zh-TW">
                <a:solidFill>
                  <a:srgbClr val="FFFF00"/>
                </a:solidFill>
              </a:rPr>
              <a:t>4.</a:t>
            </a:r>
            <a:r>
              <a:rPr lang="zh-TW" altLang="en-US">
                <a:solidFill>
                  <a:srgbClr val="FFFF00"/>
                </a:solidFill>
              </a:rPr>
              <a:t> </a:t>
            </a:r>
            <a:r>
              <a:rPr lang="zh-TW" altLang="en-US">
                <a:solidFill>
                  <a:srgbClr val="00B0F0"/>
                </a:solidFill>
              </a:rPr>
              <a:t>相接節點</a:t>
            </a:r>
            <a:r>
              <a:rPr lang="zh-TW" altLang="en-US">
                <a:solidFill>
                  <a:srgbClr val="FFFF00"/>
                </a:solidFill>
              </a:rPr>
              <a:t>不能皆為</a:t>
            </a:r>
            <a:r>
              <a:rPr lang="zh-TW" altLang="en-US">
                <a:solidFill>
                  <a:srgbClr val="00B0F0"/>
                </a:solidFill>
              </a:rPr>
              <a:t>紅色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>
                <a:solidFill>
                  <a:srgbClr val="FFFF00"/>
                </a:solidFill>
              </a:rPr>
              <a:t>5.</a:t>
            </a:r>
            <a:r>
              <a:rPr lang="zh-TW" altLang="en-US">
                <a:solidFill>
                  <a:srgbClr val="FFFF00"/>
                </a:solidFill>
              </a:rPr>
              <a:t> 從</a:t>
            </a:r>
            <a:r>
              <a:rPr lang="zh-TW" altLang="en-US">
                <a:solidFill>
                  <a:srgbClr val="00B0F0"/>
                </a:solidFill>
              </a:rPr>
              <a:t>根節點</a:t>
            </a:r>
            <a:r>
              <a:rPr lang="zh-TW" altLang="en-US">
                <a:solidFill>
                  <a:srgbClr val="FFFF00"/>
                </a:solidFill>
              </a:rPr>
              <a:t>到任一</a:t>
            </a:r>
            <a:r>
              <a:rPr lang="zh-TW" altLang="en-US">
                <a:solidFill>
                  <a:srgbClr val="00B0F0"/>
                </a:solidFill>
              </a:rPr>
              <a:t>葉節點</a:t>
            </a:r>
            <a:r>
              <a:rPr lang="zh-TW" altLang="en-US">
                <a:solidFill>
                  <a:srgbClr val="FFFF00"/>
                </a:solidFill>
              </a:rPr>
              <a:t>的</a:t>
            </a:r>
            <a:r>
              <a:rPr lang="zh-TW" altLang="en-US">
                <a:solidFill>
                  <a:srgbClr val="00B0F0"/>
                </a:solidFill>
              </a:rPr>
              <a:t>黑色節點</a:t>
            </a:r>
            <a:r>
              <a:rPr lang="zh-TW" altLang="en-US">
                <a:solidFill>
                  <a:srgbClr val="FFFF00"/>
                </a:solidFill>
              </a:rPr>
              <a:t>數量皆相同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這樣的規則使得</a:t>
            </a:r>
            <a:r>
              <a:rPr lang="zh-TW" altLang="en-US">
                <a:solidFill>
                  <a:srgbClr val="00B0F0"/>
                </a:solidFill>
              </a:rPr>
              <a:t>最長路徑長度</a:t>
            </a:r>
            <a:r>
              <a:rPr lang="zh-TW" altLang="en-US">
                <a:solidFill>
                  <a:srgbClr val="FFFF00"/>
                </a:solidFill>
              </a:rPr>
              <a:t>不超過</a:t>
            </a:r>
            <a:r>
              <a:rPr lang="zh-TW" altLang="en-US">
                <a:solidFill>
                  <a:srgbClr val="00B0F0"/>
                </a:solidFill>
              </a:rPr>
              <a:t>最短路徑長度</a:t>
            </a:r>
            <a:r>
              <a:rPr lang="zh-TW" altLang="en-US">
                <a:solidFill>
                  <a:srgbClr val="FFFF00"/>
                </a:solidFill>
              </a:rPr>
              <a:t>的兩倍</a:t>
            </a:r>
            <a:endParaRPr lang="en-US" altLang="zh-TW">
              <a:solidFill>
                <a:srgbClr val="FFFF00"/>
              </a:solidFill>
            </a:endParaRP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58A407F0-58E6-4393-8706-E0D72548F148}"/>
              </a:ext>
            </a:extLst>
          </p:cNvPr>
          <p:cNvGrpSpPr/>
          <p:nvPr/>
        </p:nvGrpSpPr>
        <p:grpSpPr>
          <a:xfrm>
            <a:off x="9099177" y="5794002"/>
            <a:ext cx="2469774" cy="430305"/>
            <a:chOff x="8032170" y="5784663"/>
            <a:chExt cx="2469774" cy="430305"/>
          </a:xfrm>
        </p:grpSpPr>
        <p:pic>
          <p:nvPicPr>
            <p:cNvPr id="5" name="圖片 4">
              <a:hlinkClick r:id="rId2"/>
              <a:extLst>
                <a:ext uri="{FF2B5EF4-FFF2-40B4-BE49-F238E27FC236}">
                  <a16:creationId xmlns:a16="http://schemas.microsoft.com/office/drawing/2014/main" id="{30106A45-A4BC-4C3E-928C-1CEC87ABE6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32170" y="5784663"/>
              <a:ext cx="430305" cy="430305"/>
            </a:xfrm>
            <a:prstGeom prst="rect">
              <a:avLst/>
            </a:prstGeom>
          </p:spPr>
        </p:pic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53E134F4-C906-4EDC-BF57-1411E82EA43B}"/>
                </a:ext>
              </a:extLst>
            </p:cNvPr>
            <p:cNvSpPr txBox="1"/>
            <p:nvPr/>
          </p:nvSpPr>
          <p:spPr>
            <a:xfrm>
              <a:off x="8462475" y="5815149"/>
              <a:ext cx="20394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/>
                <a:t>紅黑樹線上模擬器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559414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6A9FEA-C187-4C82-A845-A76725173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紅黑樹</a:t>
            </a:r>
          </a:p>
        </p:txBody>
      </p:sp>
      <p:grpSp>
        <p:nvGrpSpPr>
          <p:cNvPr id="64" name="群組 63">
            <a:extLst>
              <a:ext uri="{FF2B5EF4-FFF2-40B4-BE49-F238E27FC236}">
                <a16:creationId xmlns:a16="http://schemas.microsoft.com/office/drawing/2014/main" id="{69157433-82BF-451A-ACAB-487D929C9852}"/>
              </a:ext>
            </a:extLst>
          </p:cNvPr>
          <p:cNvGrpSpPr/>
          <p:nvPr/>
        </p:nvGrpSpPr>
        <p:grpSpPr>
          <a:xfrm>
            <a:off x="506213" y="2172805"/>
            <a:ext cx="5915058" cy="3421781"/>
            <a:chOff x="876792" y="1972989"/>
            <a:chExt cx="5915058" cy="3421781"/>
          </a:xfrm>
        </p:grpSpPr>
        <p:sp>
          <p:nvSpPr>
            <p:cNvPr id="19" name="橢圓 18">
              <a:extLst>
                <a:ext uri="{FF2B5EF4-FFF2-40B4-BE49-F238E27FC236}">
                  <a16:creationId xmlns:a16="http://schemas.microsoft.com/office/drawing/2014/main" id="{C0ED9D33-C1B7-4779-96EE-773A8F5D0141}"/>
                </a:ext>
              </a:extLst>
            </p:cNvPr>
            <p:cNvSpPr/>
            <p:nvPr/>
          </p:nvSpPr>
          <p:spPr>
            <a:xfrm>
              <a:off x="3506866" y="1972989"/>
              <a:ext cx="631094" cy="631094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10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0" name="橢圓 19">
              <a:extLst>
                <a:ext uri="{FF2B5EF4-FFF2-40B4-BE49-F238E27FC236}">
                  <a16:creationId xmlns:a16="http://schemas.microsoft.com/office/drawing/2014/main" id="{D53597AC-AEAD-420B-9671-6EA076CFED39}"/>
                </a:ext>
              </a:extLst>
            </p:cNvPr>
            <p:cNvSpPr/>
            <p:nvPr/>
          </p:nvSpPr>
          <p:spPr>
            <a:xfrm>
              <a:off x="1990575" y="3062722"/>
              <a:ext cx="631094" cy="631094"/>
            </a:xfrm>
            <a:prstGeom prst="ellipse">
              <a:avLst/>
            </a:prstGeom>
            <a:solidFill>
              <a:srgbClr val="C00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8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1" name="橢圓 20">
              <a:extLst>
                <a:ext uri="{FF2B5EF4-FFF2-40B4-BE49-F238E27FC236}">
                  <a16:creationId xmlns:a16="http://schemas.microsoft.com/office/drawing/2014/main" id="{3C6A904B-D463-4679-B8CD-8133EEC2D198}"/>
                </a:ext>
              </a:extLst>
            </p:cNvPr>
            <p:cNvSpPr/>
            <p:nvPr/>
          </p:nvSpPr>
          <p:spPr>
            <a:xfrm>
              <a:off x="4971742" y="3062722"/>
              <a:ext cx="631094" cy="631094"/>
            </a:xfrm>
            <a:prstGeom prst="ellipse">
              <a:avLst/>
            </a:prstGeom>
            <a:solidFill>
              <a:srgbClr val="C00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15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2" name="橢圓 21">
              <a:extLst>
                <a:ext uri="{FF2B5EF4-FFF2-40B4-BE49-F238E27FC236}">
                  <a16:creationId xmlns:a16="http://schemas.microsoft.com/office/drawing/2014/main" id="{E22F2439-7FC6-45E4-BD7F-04C43CD70780}"/>
                </a:ext>
              </a:extLst>
            </p:cNvPr>
            <p:cNvSpPr/>
            <p:nvPr/>
          </p:nvSpPr>
          <p:spPr>
            <a:xfrm>
              <a:off x="1248023" y="4040997"/>
              <a:ext cx="631094" cy="631094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3" name="橢圓 22">
              <a:extLst>
                <a:ext uri="{FF2B5EF4-FFF2-40B4-BE49-F238E27FC236}">
                  <a16:creationId xmlns:a16="http://schemas.microsoft.com/office/drawing/2014/main" id="{A894C519-E53D-423B-B8B7-ACA89075480C}"/>
                </a:ext>
              </a:extLst>
            </p:cNvPr>
            <p:cNvSpPr/>
            <p:nvPr/>
          </p:nvSpPr>
          <p:spPr>
            <a:xfrm>
              <a:off x="2784022" y="4040997"/>
              <a:ext cx="631094" cy="631094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4" name="橢圓 23">
              <a:extLst>
                <a:ext uri="{FF2B5EF4-FFF2-40B4-BE49-F238E27FC236}">
                  <a16:creationId xmlns:a16="http://schemas.microsoft.com/office/drawing/2014/main" id="{4560B987-C87C-46CB-A2A6-381D504B4BA7}"/>
                </a:ext>
              </a:extLst>
            </p:cNvPr>
            <p:cNvSpPr/>
            <p:nvPr/>
          </p:nvSpPr>
          <p:spPr>
            <a:xfrm>
              <a:off x="5751030" y="4040997"/>
              <a:ext cx="631094" cy="631094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17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cxnSp>
          <p:nvCxnSpPr>
            <p:cNvPr id="25" name="直線接點 24">
              <a:extLst>
                <a:ext uri="{FF2B5EF4-FFF2-40B4-BE49-F238E27FC236}">
                  <a16:creationId xmlns:a16="http://schemas.microsoft.com/office/drawing/2014/main" id="{18E78C66-02B5-42BF-B69D-4A3AF29A98DB}"/>
                </a:ext>
              </a:extLst>
            </p:cNvPr>
            <p:cNvCxnSpPr>
              <a:cxnSpLocks/>
              <a:stCxn id="20" idx="4"/>
              <a:endCxn id="23" idx="0"/>
            </p:cNvCxnSpPr>
            <p:nvPr/>
          </p:nvCxnSpPr>
          <p:spPr>
            <a:xfrm>
              <a:off x="2306122" y="3693816"/>
              <a:ext cx="793447" cy="34718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>
              <a:extLst>
                <a:ext uri="{FF2B5EF4-FFF2-40B4-BE49-F238E27FC236}">
                  <a16:creationId xmlns:a16="http://schemas.microsoft.com/office/drawing/2014/main" id="{9DCA579B-E5E1-436A-8B70-2AE5A805B054}"/>
                </a:ext>
              </a:extLst>
            </p:cNvPr>
            <p:cNvCxnSpPr>
              <a:cxnSpLocks/>
              <a:stCxn id="20" idx="4"/>
              <a:endCxn id="22" idx="0"/>
            </p:cNvCxnSpPr>
            <p:nvPr/>
          </p:nvCxnSpPr>
          <p:spPr>
            <a:xfrm flipH="1">
              <a:off x="1563570" y="3693816"/>
              <a:ext cx="742552" cy="34718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>
              <a:extLst>
                <a:ext uri="{FF2B5EF4-FFF2-40B4-BE49-F238E27FC236}">
                  <a16:creationId xmlns:a16="http://schemas.microsoft.com/office/drawing/2014/main" id="{85990C97-5310-44BE-BD7B-660662A27303}"/>
                </a:ext>
              </a:extLst>
            </p:cNvPr>
            <p:cNvCxnSpPr>
              <a:cxnSpLocks/>
              <a:stCxn id="21" idx="4"/>
              <a:endCxn id="24" idx="0"/>
            </p:cNvCxnSpPr>
            <p:nvPr/>
          </p:nvCxnSpPr>
          <p:spPr>
            <a:xfrm>
              <a:off x="5287289" y="3693816"/>
              <a:ext cx="779288" cy="34718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接點 27">
              <a:extLst>
                <a:ext uri="{FF2B5EF4-FFF2-40B4-BE49-F238E27FC236}">
                  <a16:creationId xmlns:a16="http://schemas.microsoft.com/office/drawing/2014/main" id="{900A300A-F9B5-44D3-92D7-FD75EF3B808E}"/>
                </a:ext>
              </a:extLst>
            </p:cNvPr>
            <p:cNvCxnSpPr>
              <a:cxnSpLocks/>
              <a:stCxn id="19" idx="4"/>
              <a:endCxn id="20" idx="0"/>
            </p:cNvCxnSpPr>
            <p:nvPr/>
          </p:nvCxnSpPr>
          <p:spPr>
            <a:xfrm flipH="1">
              <a:off x="2306122" y="2604083"/>
              <a:ext cx="1516291" cy="45863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接點 28">
              <a:extLst>
                <a:ext uri="{FF2B5EF4-FFF2-40B4-BE49-F238E27FC236}">
                  <a16:creationId xmlns:a16="http://schemas.microsoft.com/office/drawing/2014/main" id="{0C18FBBA-B0F2-4EB6-952A-E3871D8A24D2}"/>
                </a:ext>
              </a:extLst>
            </p:cNvPr>
            <p:cNvCxnSpPr>
              <a:cxnSpLocks/>
              <a:stCxn id="19" idx="4"/>
              <a:endCxn id="21" idx="0"/>
            </p:cNvCxnSpPr>
            <p:nvPr/>
          </p:nvCxnSpPr>
          <p:spPr>
            <a:xfrm>
              <a:off x="3822413" y="2604083"/>
              <a:ext cx="1464876" cy="45863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橢圓 29">
              <a:extLst>
                <a:ext uri="{FF2B5EF4-FFF2-40B4-BE49-F238E27FC236}">
                  <a16:creationId xmlns:a16="http://schemas.microsoft.com/office/drawing/2014/main" id="{D19FBD98-BF65-4594-B252-FB01411AC055}"/>
                </a:ext>
              </a:extLst>
            </p:cNvPr>
            <p:cNvSpPr/>
            <p:nvPr/>
          </p:nvSpPr>
          <p:spPr>
            <a:xfrm>
              <a:off x="4264272" y="4040997"/>
              <a:ext cx="631094" cy="631094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11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cxnSp>
          <p:nvCxnSpPr>
            <p:cNvPr id="31" name="直線接點 30">
              <a:extLst>
                <a:ext uri="{FF2B5EF4-FFF2-40B4-BE49-F238E27FC236}">
                  <a16:creationId xmlns:a16="http://schemas.microsoft.com/office/drawing/2014/main" id="{F2E90978-6519-4555-BE04-01C775EED26A}"/>
                </a:ext>
              </a:extLst>
            </p:cNvPr>
            <p:cNvCxnSpPr>
              <a:cxnSpLocks/>
              <a:stCxn id="21" idx="4"/>
              <a:endCxn id="30" idx="0"/>
            </p:cNvCxnSpPr>
            <p:nvPr/>
          </p:nvCxnSpPr>
          <p:spPr>
            <a:xfrm flipH="1">
              <a:off x="4579819" y="3693816"/>
              <a:ext cx="707470" cy="34718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矩形: 圓角 31">
              <a:extLst>
                <a:ext uri="{FF2B5EF4-FFF2-40B4-BE49-F238E27FC236}">
                  <a16:creationId xmlns:a16="http://schemas.microsoft.com/office/drawing/2014/main" id="{CDD3C874-D955-4A0E-9A8D-FF1AD7919031}"/>
                </a:ext>
              </a:extLst>
            </p:cNvPr>
            <p:cNvSpPr/>
            <p:nvPr/>
          </p:nvSpPr>
          <p:spPr>
            <a:xfrm>
              <a:off x="876792" y="5051870"/>
              <a:ext cx="657718" cy="342900"/>
            </a:xfrm>
            <a:prstGeom prst="roundRect">
              <a:avLst>
                <a:gd name="adj" fmla="val 24510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>
                  <a:solidFill>
                    <a:srgbClr val="00B0F0"/>
                  </a:solidFill>
                </a:rPr>
                <a:t>null</a:t>
              </a:r>
              <a:endParaRPr lang="zh-TW" altLang="en-US" sz="1400">
                <a:solidFill>
                  <a:srgbClr val="00B0F0"/>
                </a:solidFill>
              </a:endParaRPr>
            </a:p>
          </p:txBody>
        </p:sp>
        <p:sp>
          <p:nvSpPr>
            <p:cNvPr id="33" name="矩形: 圓角 32">
              <a:extLst>
                <a:ext uri="{FF2B5EF4-FFF2-40B4-BE49-F238E27FC236}">
                  <a16:creationId xmlns:a16="http://schemas.microsoft.com/office/drawing/2014/main" id="{6D909C82-1A57-413D-98E8-24058BA4872E}"/>
                </a:ext>
              </a:extLst>
            </p:cNvPr>
            <p:cNvSpPr/>
            <p:nvPr/>
          </p:nvSpPr>
          <p:spPr>
            <a:xfrm>
              <a:off x="1639287" y="5051870"/>
              <a:ext cx="657718" cy="342900"/>
            </a:xfrm>
            <a:prstGeom prst="roundRect">
              <a:avLst>
                <a:gd name="adj" fmla="val 24510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>
                  <a:solidFill>
                    <a:srgbClr val="00B0F0"/>
                  </a:solidFill>
                </a:rPr>
                <a:t>null</a:t>
              </a:r>
              <a:endParaRPr lang="zh-TW" altLang="en-US" sz="1400">
                <a:solidFill>
                  <a:srgbClr val="00B0F0"/>
                </a:solidFill>
              </a:endParaRPr>
            </a:p>
          </p:txBody>
        </p:sp>
        <p:sp>
          <p:nvSpPr>
            <p:cNvPr id="38" name="矩形: 圓角 37">
              <a:extLst>
                <a:ext uri="{FF2B5EF4-FFF2-40B4-BE49-F238E27FC236}">
                  <a16:creationId xmlns:a16="http://schemas.microsoft.com/office/drawing/2014/main" id="{FB3E977C-4CCE-4466-8701-C9682A299B53}"/>
                </a:ext>
              </a:extLst>
            </p:cNvPr>
            <p:cNvSpPr/>
            <p:nvPr/>
          </p:nvSpPr>
          <p:spPr>
            <a:xfrm>
              <a:off x="2392766" y="5051870"/>
              <a:ext cx="657718" cy="342900"/>
            </a:xfrm>
            <a:prstGeom prst="roundRect">
              <a:avLst>
                <a:gd name="adj" fmla="val 24510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>
                  <a:solidFill>
                    <a:srgbClr val="00B0F0"/>
                  </a:solidFill>
                </a:rPr>
                <a:t>null</a:t>
              </a:r>
              <a:endParaRPr lang="zh-TW" altLang="en-US" sz="1400">
                <a:solidFill>
                  <a:srgbClr val="00B0F0"/>
                </a:solidFill>
              </a:endParaRPr>
            </a:p>
          </p:txBody>
        </p:sp>
        <p:sp>
          <p:nvSpPr>
            <p:cNvPr id="39" name="矩形: 圓角 38">
              <a:extLst>
                <a:ext uri="{FF2B5EF4-FFF2-40B4-BE49-F238E27FC236}">
                  <a16:creationId xmlns:a16="http://schemas.microsoft.com/office/drawing/2014/main" id="{B33B811E-C237-4110-84B1-17F5E6E3CF26}"/>
                </a:ext>
              </a:extLst>
            </p:cNvPr>
            <p:cNvSpPr/>
            <p:nvPr/>
          </p:nvSpPr>
          <p:spPr>
            <a:xfrm>
              <a:off x="3164695" y="5051870"/>
              <a:ext cx="657718" cy="342900"/>
            </a:xfrm>
            <a:prstGeom prst="roundRect">
              <a:avLst>
                <a:gd name="adj" fmla="val 24510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>
                  <a:solidFill>
                    <a:srgbClr val="00B0F0"/>
                  </a:solidFill>
                </a:rPr>
                <a:t>null</a:t>
              </a:r>
              <a:endParaRPr lang="zh-TW" altLang="en-US" sz="1400">
                <a:solidFill>
                  <a:srgbClr val="00B0F0"/>
                </a:solidFill>
              </a:endParaRPr>
            </a:p>
          </p:txBody>
        </p:sp>
        <p:sp>
          <p:nvSpPr>
            <p:cNvPr id="40" name="矩形: 圓角 39">
              <a:extLst>
                <a:ext uri="{FF2B5EF4-FFF2-40B4-BE49-F238E27FC236}">
                  <a16:creationId xmlns:a16="http://schemas.microsoft.com/office/drawing/2014/main" id="{29A12CCE-4E94-4A5F-8D5D-A9052DCF2436}"/>
                </a:ext>
              </a:extLst>
            </p:cNvPr>
            <p:cNvSpPr/>
            <p:nvPr/>
          </p:nvSpPr>
          <p:spPr>
            <a:xfrm>
              <a:off x="3915445" y="5051870"/>
              <a:ext cx="657718" cy="342900"/>
            </a:xfrm>
            <a:prstGeom prst="roundRect">
              <a:avLst>
                <a:gd name="adj" fmla="val 24510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>
                  <a:solidFill>
                    <a:srgbClr val="00B0F0"/>
                  </a:solidFill>
                </a:rPr>
                <a:t>null</a:t>
              </a:r>
              <a:endParaRPr lang="zh-TW" altLang="en-US" sz="1400">
                <a:solidFill>
                  <a:srgbClr val="00B0F0"/>
                </a:solidFill>
              </a:endParaRPr>
            </a:p>
          </p:txBody>
        </p:sp>
        <p:sp>
          <p:nvSpPr>
            <p:cNvPr id="41" name="矩形: 圓角 40">
              <a:extLst>
                <a:ext uri="{FF2B5EF4-FFF2-40B4-BE49-F238E27FC236}">
                  <a16:creationId xmlns:a16="http://schemas.microsoft.com/office/drawing/2014/main" id="{0A991273-3EE4-4C68-A7D1-4FCAB30E88F4}"/>
                </a:ext>
              </a:extLst>
            </p:cNvPr>
            <p:cNvSpPr/>
            <p:nvPr/>
          </p:nvSpPr>
          <p:spPr>
            <a:xfrm>
              <a:off x="4656693" y="5051870"/>
              <a:ext cx="657718" cy="342900"/>
            </a:xfrm>
            <a:prstGeom prst="roundRect">
              <a:avLst>
                <a:gd name="adj" fmla="val 24510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>
                  <a:solidFill>
                    <a:srgbClr val="00B0F0"/>
                  </a:solidFill>
                </a:rPr>
                <a:t>null</a:t>
              </a:r>
              <a:endParaRPr lang="zh-TW" altLang="en-US" sz="1400">
                <a:solidFill>
                  <a:srgbClr val="00B0F0"/>
                </a:solidFill>
              </a:endParaRPr>
            </a:p>
          </p:txBody>
        </p:sp>
        <p:sp>
          <p:nvSpPr>
            <p:cNvPr id="42" name="矩形: 圓角 41">
              <a:extLst>
                <a:ext uri="{FF2B5EF4-FFF2-40B4-BE49-F238E27FC236}">
                  <a16:creationId xmlns:a16="http://schemas.microsoft.com/office/drawing/2014/main" id="{87197F30-7C1A-450D-8570-271647F68F58}"/>
                </a:ext>
              </a:extLst>
            </p:cNvPr>
            <p:cNvSpPr/>
            <p:nvPr/>
          </p:nvSpPr>
          <p:spPr>
            <a:xfrm>
              <a:off x="5392884" y="5051870"/>
              <a:ext cx="657718" cy="342900"/>
            </a:xfrm>
            <a:prstGeom prst="roundRect">
              <a:avLst>
                <a:gd name="adj" fmla="val 24510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>
                  <a:solidFill>
                    <a:srgbClr val="00B0F0"/>
                  </a:solidFill>
                </a:rPr>
                <a:t>null</a:t>
              </a:r>
              <a:endParaRPr lang="zh-TW" altLang="en-US" sz="1400">
                <a:solidFill>
                  <a:srgbClr val="00B0F0"/>
                </a:solidFill>
              </a:endParaRPr>
            </a:p>
          </p:txBody>
        </p:sp>
        <p:sp>
          <p:nvSpPr>
            <p:cNvPr id="43" name="矩形: 圓角 42">
              <a:extLst>
                <a:ext uri="{FF2B5EF4-FFF2-40B4-BE49-F238E27FC236}">
                  <a16:creationId xmlns:a16="http://schemas.microsoft.com/office/drawing/2014/main" id="{79F522A9-DC90-45CB-9A66-56A9AEC9C5EB}"/>
                </a:ext>
              </a:extLst>
            </p:cNvPr>
            <p:cNvSpPr/>
            <p:nvPr/>
          </p:nvSpPr>
          <p:spPr>
            <a:xfrm>
              <a:off x="6134132" y="5051870"/>
              <a:ext cx="657718" cy="342900"/>
            </a:xfrm>
            <a:prstGeom prst="roundRect">
              <a:avLst>
                <a:gd name="adj" fmla="val 24510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>
                  <a:solidFill>
                    <a:srgbClr val="00B0F0"/>
                  </a:solidFill>
                </a:rPr>
                <a:t>null</a:t>
              </a:r>
              <a:endParaRPr lang="zh-TW" altLang="en-US" sz="1400">
                <a:solidFill>
                  <a:srgbClr val="00B0F0"/>
                </a:solidFill>
              </a:endParaRPr>
            </a:p>
          </p:txBody>
        </p:sp>
        <p:cxnSp>
          <p:nvCxnSpPr>
            <p:cNvPr id="68" name="直線接點 67">
              <a:extLst>
                <a:ext uri="{FF2B5EF4-FFF2-40B4-BE49-F238E27FC236}">
                  <a16:creationId xmlns:a16="http://schemas.microsoft.com/office/drawing/2014/main" id="{73AF93E4-C0CB-4763-B00A-C800CDEEFE81}"/>
                </a:ext>
              </a:extLst>
            </p:cNvPr>
            <p:cNvCxnSpPr>
              <a:cxnSpLocks/>
              <a:stCxn id="33" idx="0"/>
              <a:endCxn id="22" idx="4"/>
            </p:cNvCxnSpPr>
            <p:nvPr/>
          </p:nvCxnSpPr>
          <p:spPr>
            <a:xfrm flipH="1" flipV="1">
              <a:off x="1563570" y="4672091"/>
              <a:ext cx="404576" cy="37977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接點 68">
              <a:extLst>
                <a:ext uri="{FF2B5EF4-FFF2-40B4-BE49-F238E27FC236}">
                  <a16:creationId xmlns:a16="http://schemas.microsoft.com/office/drawing/2014/main" id="{F522EDDD-7C24-4A25-886A-0AC17CC1AAF8}"/>
                </a:ext>
              </a:extLst>
            </p:cNvPr>
            <p:cNvCxnSpPr>
              <a:cxnSpLocks/>
              <a:stCxn id="22" idx="4"/>
              <a:endCxn id="32" idx="0"/>
            </p:cNvCxnSpPr>
            <p:nvPr/>
          </p:nvCxnSpPr>
          <p:spPr>
            <a:xfrm flipH="1">
              <a:off x="1205651" y="4672091"/>
              <a:ext cx="357919" cy="37977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接點 74">
              <a:extLst>
                <a:ext uri="{FF2B5EF4-FFF2-40B4-BE49-F238E27FC236}">
                  <a16:creationId xmlns:a16="http://schemas.microsoft.com/office/drawing/2014/main" id="{8EA955A5-C69A-47B0-BD69-3C66F45BE44F}"/>
                </a:ext>
              </a:extLst>
            </p:cNvPr>
            <p:cNvCxnSpPr>
              <a:cxnSpLocks/>
              <a:stCxn id="39" idx="0"/>
              <a:endCxn id="23" idx="4"/>
            </p:cNvCxnSpPr>
            <p:nvPr/>
          </p:nvCxnSpPr>
          <p:spPr>
            <a:xfrm flipH="1" flipV="1">
              <a:off x="3099569" y="4672091"/>
              <a:ext cx="393985" cy="37977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接點 75">
              <a:extLst>
                <a:ext uri="{FF2B5EF4-FFF2-40B4-BE49-F238E27FC236}">
                  <a16:creationId xmlns:a16="http://schemas.microsoft.com/office/drawing/2014/main" id="{5494C188-0C6B-4E71-89B0-13464FC76E7D}"/>
                </a:ext>
              </a:extLst>
            </p:cNvPr>
            <p:cNvCxnSpPr>
              <a:cxnSpLocks/>
              <a:stCxn id="23" idx="4"/>
              <a:endCxn id="38" idx="0"/>
            </p:cNvCxnSpPr>
            <p:nvPr/>
          </p:nvCxnSpPr>
          <p:spPr>
            <a:xfrm flipH="1">
              <a:off x="2721625" y="4672091"/>
              <a:ext cx="377944" cy="37977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接點 82">
              <a:extLst>
                <a:ext uri="{FF2B5EF4-FFF2-40B4-BE49-F238E27FC236}">
                  <a16:creationId xmlns:a16="http://schemas.microsoft.com/office/drawing/2014/main" id="{121C8021-53F6-4DBE-A80E-BB1B97072D31}"/>
                </a:ext>
              </a:extLst>
            </p:cNvPr>
            <p:cNvCxnSpPr>
              <a:cxnSpLocks/>
              <a:stCxn id="41" idx="0"/>
              <a:endCxn id="30" idx="4"/>
            </p:cNvCxnSpPr>
            <p:nvPr/>
          </p:nvCxnSpPr>
          <p:spPr>
            <a:xfrm flipH="1" flipV="1">
              <a:off x="4579819" y="4672091"/>
              <a:ext cx="405733" cy="37977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接點 83">
              <a:extLst>
                <a:ext uri="{FF2B5EF4-FFF2-40B4-BE49-F238E27FC236}">
                  <a16:creationId xmlns:a16="http://schemas.microsoft.com/office/drawing/2014/main" id="{2214CF5D-BB80-46A2-962E-096AFE1491F0}"/>
                </a:ext>
              </a:extLst>
            </p:cNvPr>
            <p:cNvCxnSpPr>
              <a:cxnSpLocks/>
              <a:stCxn id="30" idx="4"/>
              <a:endCxn id="40" idx="0"/>
            </p:cNvCxnSpPr>
            <p:nvPr/>
          </p:nvCxnSpPr>
          <p:spPr>
            <a:xfrm flipH="1">
              <a:off x="4244304" y="4672091"/>
              <a:ext cx="335515" cy="37977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接點 88">
              <a:extLst>
                <a:ext uri="{FF2B5EF4-FFF2-40B4-BE49-F238E27FC236}">
                  <a16:creationId xmlns:a16="http://schemas.microsoft.com/office/drawing/2014/main" id="{67977C9F-902A-460C-95C8-AE4DC57FD3F6}"/>
                </a:ext>
              </a:extLst>
            </p:cNvPr>
            <p:cNvCxnSpPr>
              <a:cxnSpLocks/>
              <a:stCxn id="24" idx="4"/>
              <a:endCxn id="42" idx="0"/>
            </p:cNvCxnSpPr>
            <p:nvPr/>
          </p:nvCxnSpPr>
          <p:spPr>
            <a:xfrm flipH="1">
              <a:off x="5721743" y="4672091"/>
              <a:ext cx="344834" cy="37977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接點 89">
              <a:extLst>
                <a:ext uri="{FF2B5EF4-FFF2-40B4-BE49-F238E27FC236}">
                  <a16:creationId xmlns:a16="http://schemas.microsoft.com/office/drawing/2014/main" id="{62F13589-863D-43E0-9929-1B16297F2B94}"/>
                </a:ext>
              </a:extLst>
            </p:cNvPr>
            <p:cNvCxnSpPr>
              <a:cxnSpLocks/>
              <a:stCxn id="43" idx="0"/>
              <a:endCxn id="24" idx="4"/>
            </p:cNvCxnSpPr>
            <p:nvPr/>
          </p:nvCxnSpPr>
          <p:spPr>
            <a:xfrm flipH="1" flipV="1">
              <a:off x="6066577" y="4672091"/>
              <a:ext cx="396414" cy="37977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4" name="群組 153">
            <a:extLst>
              <a:ext uri="{FF2B5EF4-FFF2-40B4-BE49-F238E27FC236}">
                <a16:creationId xmlns:a16="http://schemas.microsoft.com/office/drawing/2014/main" id="{03443F97-C047-4177-8956-DFC161DF7769}"/>
              </a:ext>
            </a:extLst>
          </p:cNvPr>
          <p:cNvGrpSpPr/>
          <p:nvPr/>
        </p:nvGrpSpPr>
        <p:grpSpPr>
          <a:xfrm>
            <a:off x="6879602" y="1778060"/>
            <a:ext cx="4625615" cy="4400056"/>
            <a:chOff x="6934985" y="1690688"/>
            <a:chExt cx="4625615" cy="4400056"/>
          </a:xfrm>
        </p:grpSpPr>
        <p:sp>
          <p:nvSpPr>
            <p:cNvPr id="74" name="橢圓 73">
              <a:extLst>
                <a:ext uri="{FF2B5EF4-FFF2-40B4-BE49-F238E27FC236}">
                  <a16:creationId xmlns:a16="http://schemas.microsoft.com/office/drawing/2014/main" id="{C0ED9D33-C1B7-4779-96EE-773A8F5D0141}"/>
                </a:ext>
              </a:extLst>
            </p:cNvPr>
            <p:cNvSpPr/>
            <p:nvPr/>
          </p:nvSpPr>
          <p:spPr>
            <a:xfrm>
              <a:off x="8465992" y="1690688"/>
              <a:ext cx="631094" cy="631094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8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77" name="橢圓 76">
              <a:extLst>
                <a:ext uri="{FF2B5EF4-FFF2-40B4-BE49-F238E27FC236}">
                  <a16:creationId xmlns:a16="http://schemas.microsoft.com/office/drawing/2014/main" id="{D53597AC-AEAD-420B-9671-6EA076CFED39}"/>
                </a:ext>
              </a:extLst>
            </p:cNvPr>
            <p:cNvSpPr/>
            <p:nvPr/>
          </p:nvSpPr>
          <p:spPr>
            <a:xfrm>
              <a:off x="8604925" y="3758696"/>
              <a:ext cx="631094" cy="631094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10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78" name="橢圓 77">
              <a:extLst>
                <a:ext uri="{FF2B5EF4-FFF2-40B4-BE49-F238E27FC236}">
                  <a16:creationId xmlns:a16="http://schemas.microsoft.com/office/drawing/2014/main" id="{3C6A904B-D463-4679-B8CD-8133EEC2D198}"/>
                </a:ext>
              </a:extLst>
            </p:cNvPr>
            <p:cNvSpPr/>
            <p:nvPr/>
          </p:nvSpPr>
          <p:spPr>
            <a:xfrm>
              <a:off x="9555417" y="2780421"/>
              <a:ext cx="631094" cy="631094"/>
            </a:xfrm>
            <a:prstGeom prst="ellipse">
              <a:avLst/>
            </a:prstGeom>
            <a:solidFill>
              <a:srgbClr val="C00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15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79" name="橢圓 78">
              <a:extLst>
                <a:ext uri="{FF2B5EF4-FFF2-40B4-BE49-F238E27FC236}">
                  <a16:creationId xmlns:a16="http://schemas.microsoft.com/office/drawing/2014/main" id="{E22F2439-7FC6-45E4-BD7F-04C43CD70780}"/>
                </a:ext>
              </a:extLst>
            </p:cNvPr>
            <p:cNvSpPr/>
            <p:nvPr/>
          </p:nvSpPr>
          <p:spPr>
            <a:xfrm>
              <a:off x="7879132" y="4736971"/>
              <a:ext cx="631094" cy="631094"/>
            </a:xfrm>
            <a:prstGeom prst="ellipse">
              <a:avLst/>
            </a:prstGeom>
            <a:solidFill>
              <a:srgbClr val="C00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80" name="橢圓 79">
              <a:extLst>
                <a:ext uri="{FF2B5EF4-FFF2-40B4-BE49-F238E27FC236}">
                  <a16:creationId xmlns:a16="http://schemas.microsoft.com/office/drawing/2014/main" id="{A894C519-E53D-423B-B8B7-ACA89075480C}"/>
                </a:ext>
              </a:extLst>
            </p:cNvPr>
            <p:cNvSpPr/>
            <p:nvPr/>
          </p:nvSpPr>
          <p:spPr>
            <a:xfrm>
              <a:off x="9370800" y="4736971"/>
              <a:ext cx="631094" cy="631094"/>
            </a:xfrm>
            <a:prstGeom prst="ellipse">
              <a:avLst/>
            </a:prstGeom>
            <a:solidFill>
              <a:srgbClr val="C00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11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81" name="橢圓 80">
              <a:extLst>
                <a:ext uri="{FF2B5EF4-FFF2-40B4-BE49-F238E27FC236}">
                  <a16:creationId xmlns:a16="http://schemas.microsoft.com/office/drawing/2014/main" id="{4560B987-C87C-46CB-A2A6-381D504B4BA7}"/>
                </a:ext>
              </a:extLst>
            </p:cNvPr>
            <p:cNvSpPr/>
            <p:nvPr/>
          </p:nvSpPr>
          <p:spPr>
            <a:xfrm>
              <a:off x="10537965" y="3758696"/>
              <a:ext cx="631094" cy="631094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17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cxnSp>
          <p:nvCxnSpPr>
            <p:cNvPr id="82" name="直線接點 81">
              <a:extLst>
                <a:ext uri="{FF2B5EF4-FFF2-40B4-BE49-F238E27FC236}">
                  <a16:creationId xmlns:a16="http://schemas.microsoft.com/office/drawing/2014/main" id="{18E78C66-02B5-42BF-B69D-4A3AF29A98DB}"/>
                </a:ext>
              </a:extLst>
            </p:cNvPr>
            <p:cNvCxnSpPr>
              <a:cxnSpLocks/>
              <a:stCxn id="77" idx="4"/>
              <a:endCxn id="80" idx="0"/>
            </p:cNvCxnSpPr>
            <p:nvPr/>
          </p:nvCxnSpPr>
          <p:spPr>
            <a:xfrm>
              <a:off x="8920472" y="4389790"/>
              <a:ext cx="765875" cy="34718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接點 84">
              <a:extLst>
                <a:ext uri="{FF2B5EF4-FFF2-40B4-BE49-F238E27FC236}">
                  <a16:creationId xmlns:a16="http://schemas.microsoft.com/office/drawing/2014/main" id="{9DCA579B-E5E1-436A-8B70-2AE5A805B054}"/>
                </a:ext>
              </a:extLst>
            </p:cNvPr>
            <p:cNvCxnSpPr>
              <a:cxnSpLocks/>
              <a:stCxn id="77" idx="4"/>
              <a:endCxn id="79" idx="0"/>
            </p:cNvCxnSpPr>
            <p:nvPr/>
          </p:nvCxnSpPr>
          <p:spPr>
            <a:xfrm flipH="1">
              <a:off x="8194679" y="4389790"/>
              <a:ext cx="725793" cy="34718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接點 85">
              <a:extLst>
                <a:ext uri="{FF2B5EF4-FFF2-40B4-BE49-F238E27FC236}">
                  <a16:creationId xmlns:a16="http://schemas.microsoft.com/office/drawing/2014/main" id="{85990C97-5310-44BE-BD7B-660662A27303}"/>
                </a:ext>
              </a:extLst>
            </p:cNvPr>
            <p:cNvCxnSpPr>
              <a:cxnSpLocks/>
              <a:stCxn id="78" idx="4"/>
              <a:endCxn id="81" idx="0"/>
            </p:cNvCxnSpPr>
            <p:nvPr/>
          </p:nvCxnSpPr>
          <p:spPr>
            <a:xfrm>
              <a:off x="9870964" y="3411515"/>
              <a:ext cx="982548" cy="34718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接點 86">
              <a:extLst>
                <a:ext uri="{FF2B5EF4-FFF2-40B4-BE49-F238E27FC236}">
                  <a16:creationId xmlns:a16="http://schemas.microsoft.com/office/drawing/2014/main" id="{0C18FBBA-B0F2-4EB6-952A-E3871D8A24D2}"/>
                </a:ext>
              </a:extLst>
            </p:cNvPr>
            <p:cNvCxnSpPr>
              <a:cxnSpLocks/>
              <a:stCxn id="74" idx="4"/>
              <a:endCxn id="78" idx="0"/>
            </p:cNvCxnSpPr>
            <p:nvPr/>
          </p:nvCxnSpPr>
          <p:spPr>
            <a:xfrm>
              <a:off x="8781539" y="2321782"/>
              <a:ext cx="1089425" cy="45863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橢圓 87">
              <a:extLst>
                <a:ext uri="{FF2B5EF4-FFF2-40B4-BE49-F238E27FC236}">
                  <a16:creationId xmlns:a16="http://schemas.microsoft.com/office/drawing/2014/main" id="{D19FBD98-BF65-4594-B252-FB01411AC055}"/>
                </a:ext>
              </a:extLst>
            </p:cNvPr>
            <p:cNvSpPr/>
            <p:nvPr/>
          </p:nvSpPr>
          <p:spPr>
            <a:xfrm>
              <a:off x="7285148" y="2738782"/>
              <a:ext cx="631094" cy="631094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cxnSp>
          <p:nvCxnSpPr>
            <p:cNvPr id="91" name="直線接點 90">
              <a:extLst>
                <a:ext uri="{FF2B5EF4-FFF2-40B4-BE49-F238E27FC236}">
                  <a16:creationId xmlns:a16="http://schemas.microsoft.com/office/drawing/2014/main" id="{F2E90978-6519-4555-BE04-01C775EED26A}"/>
                </a:ext>
              </a:extLst>
            </p:cNvPr>
            <p:cNvCxnSpPr>
              <a:cxnSpLocks/>
              <a:stCxn id="78" idx="4"/>
              <a:endCxn id="77" idx="0"/>
            </p:cNvCxnSpPr>
            <p:nvPr/>
          </p:nvCxnSpPr>
          <p:spPr>
            <a:xfrm flipH="1">
              <a:off x="8920472" y="3411515"/>
              <a:ext cx="950492" cy="34718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矩形: 圓角 91">
              <a:extLst>
                <a:ext uri="{FF2B5EF4-FFF2-40B4-BE49-F238E27FC236}">
                  <a16:creationId xmlns:a16="http://schemas.microsoft.com/office/drawing/2014/main" id="{CDD3C874-D955-4A0E-9A8D-FF1AD7919031}"/>
                </a:ext>
              </a:extLst>
            </p:cNvPr>
            <p:cNvSpPr/>
            <p:nvPr/>
          </p:nvSpPr>
          <p:spPr>
            <a:xfrm>
              <a:off x="7532160" y="5747844"/>
              <a:ext cx="631094" cy="342900"/>
            </a:xfrm>
            <a:prstGeom prst="roundRect">
              <a:avLst>
                <a:gd name="adj" fmla="val 24510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 sz="1400">
                  <a:solidFill>
                    <a:srgbClr val="00B0F0"/>
                  </a:solidFill>
                </a:rPr>
                <a:t>null</a:t>
              </a:r>
              <a:endParaRPr lang="zh-TW" altLang="en-US" sz="1400">
                <a:solidFill>
                  <a:srgbClr val="00B0F0"/>
                </a:solidFill>
              </a:endParaRPr>
            </a:p>
          </p:txBody>
        </p:sp>
        <p:sp>
          <p:nvSpPr>
            <p:cNvPr id="93" name="矩形: 圓角 92">
              <a:extLst>
                <a:ext uri="{FF2B5EF4-FFF2-40B4-BE49-F238E27FC236}">
                  <a16:creationId xmlns:a16="http://schemas.microsoft.com/office/drawing/2014/main" id="{6D909C82-1A57-413D-98E8-24058BA4872E}"/>
                </a:ext>
              </a:extLst>
            </p:cNvPr>
            <p:cNvSpPr/>
            <p:nvPr/>
          </p:nvSpPr>
          <p:spPr>
            <a:xfrm>
              <a:off x="8257987" y="5747844"/>
              <a:ext cx="631094" cy="342900"/>
            </a:xfrm>
            <a:prstGeom prst="roundRect">
              <a:avLst>
                <a:gd name="adj" fmla="val 24510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 sz="1400">
                  <a:solidFill>
                    <a:srgbClr val="00B0F0"/>
                  </a:solidFill>
                </a:rPr>
                <a:t>null</a:t>
              </a:r>
              <a:endParaRPr lang="zh-TW" altLang="en-US" sz="1400">
                <a:solidFill>
                  <a:srgbClr val="00B0F0"/>
                </a:solidFill>
              </a:endParaRPr>
            </a:p>
          </p:txBody>
        </p:sp>
        <p:sp>
          <p:nvSpPr>
            <p:cNvPr id="94" name="矩形: 圓角 93">
              <a:extLst>
                <a:ext uri="{FF2B5EF4-FFF2-40B4-BE49-F238E27FC236}">
                  <a16:creationId xmlns:a16="http://schemas.microsoft.com/office/drawing/2014/main" id="{FB3E977C-4CCE-4466-8701-C9682A299B53}"/>
                </a:ext>
              </a:extLst>
            </p:cNvPr>
            <p:cNvSpPr/>
            <p:nvPr/>
          </p:nvSpPr>
          <p:spPr>
            <a:xfrm>
              <a:off x="9028358" y="5747844"/>
              <a:ext cx="631094" cy="342900"/>
            </a:xfrm>
            <a:prstGeom prst="roundRect">
              <a:avLst>
                <a:gd name="adj" fmla="val 24510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 sz="1400">
                  <a:solidFill>
                    <a:srgbClr val="00B0F0"/>
                  </a:solidFill>
                </a:rPr>
                <a:t>null</a:t>
              </a:r>
              <a:endParaRPr lang="zh-TW" altLang="en-US" sz="1400">
                <a:solidFill>
                  <a:srgbClr val="00B0F0"/>
                </a:solidFill>
              </a:endParaRPr>
            </a:p>
          </p:txBody>
        </p:sp>
        <p:sp>
          <p:nvSpPr>
            <p:cNvPr id="95" name="矩形: 圓角 94">
              <a:extLst>
                <a:ext uri="{FF2B5EF4-FFF2-40B4-BE49-F238E27FC236}">
                  <a16:creationId xmlns:a16="http://schemas.microsoft.com/office/drawing/2014/main" id="{B33B811E-C237-4110-84B1-17F5E6E3CF26}"/>
                </a:ext>
              </a:extLst>
            </p:cNvPr>
            <p:cNvSpPr/>
            <p:nvPr/>
          </p:nvSpPr>
          <p:spPr>
            <a:xfrm>
              <a:off x="9748692" y="5747844"/>
              <a:ext cx="631094" cy="342900"/>
            </a:xfrm>
            <a:prstGeom prst="roundRect">
              <a:avLst>
                <a:gd name="adj" fmla="val 24510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 sz="1400">
                  <a:solidFill>
                    <a:srgbClr val="00B0F0"/>
                  </a:solidFill>
                </a:rPr>
                <a:t>null</a:t>
              </a:r>
              <a:endParaRPr lang="zh-TW" altLang="en-US" sz="1400">
                <a:solidFill>
                  <a:srgbClr val="00B0F0"/>
                </a:solidFill>
              </a:endParaRPr>
            </a:p>
          </p:txBody>
        </p:sp>
        <p:sp>
          <p:nvSpPr>
            <p:cNvPr id="96" name="矩形: 圓角 95">
              <a:extLst>
                <a:ext uri="{FF2B5EF4-FFF2-40B4-BE49-F238E27FC236}">
                  <a16:creationId xmlns:a16="http://schemas.microsoft.com/office/drawing/2014/main" id="{29A12CCE-4E94-4A5F-8D5D-A9052DCF2436}"/>
                </a:ext>
              </a:extLst>
            </p:cNvPr>
            <p:cNvSpPr/>
            <p:nvPr/>
          </p:nvSpPr>
          <p:spPr>
            <a:xfrm>
              <a:off x="6934985" y="3749655"/>
              <a:ext cx="631094" cy="342900"/>
            </a:xfrm>
            <a:prstGeom prst="roundRect">
              <a:avLst>
                <a:gd name="adj" fmla="val 24510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 sz="1400">
                  <a:solidFill>
                    <a:srgbClr val="00B0F0"/>
                  </a:solidFill>
                </a:rPr>
                <a:t>null</a:t>
              </a:r>
              <a:endParaRPr lang="zh-TW" altLang="en-US" sz="1400">
                <a:solidFill>
                  <a:srgbClr val="00B0F0"/>
                </a:solidFill>
              </a:endParaRPr>
            </a:p>
          </p:txBody>
        </p:sp>
        <p:sp>
          <p:nvSpPr>
            <p:cNvPr id="97" name="矩形: 圓角 96">
              <a:extLst>
                <a:ext uri="{FF2B5EF4-FFF2-40B4-BE49-F238E27FC236}">
                  <a16:creationId xmlns:a16="http://schemas.microsoft.com/office/drawing/2014/main" id="{0A991273-3EE4-4C68-A7D1-4FCAB30E88F4}"/>
                </a:ext>
              </a:extLst>
            </p:cNvPr>
            <p:cNvSpPr/>
            <p:nvPr/>
          </p:nvSpPr>
          <p:spPr>
            <a:xfrm>
              <a:off x="7677407" y="3749655"/>
              <a:ext cx="631094" cy="342900"/>
            </a:xfrm>
            <a:prstGeom prst="roundRect">
              <a:avLst>
                <a:gd name="adj" fmla="val 24510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 sz="1400">
                  <a:solidFill>
                    <a:srgbClr val="00B0F0"/>
                  </a:solidFill>
                </a:rPr>
                <a:t>null</a:t>
              </a:r>
              <a:endParaRPr lang="zh-TW" altLang="en-US" sz="1400">
                <a:solidFill>
                  <a:srgbClr val="00B0F0"/>
                </a:solidFill>
              </a:endParaRPr>
            </a:p>
          </p:txBody>
        </p:sp>
        <p:sp>
          <p:nvSpPr>
            <p:cNvPr id="98" name="矩形: 圓角 97">
              <a:extLst>
                <a:ext uri="{FF2B5EF4-FFF2-40B4-BE49-F238E27FC236}">
                  <a16:creationId xmlns:a16="http://schemas.microsoft.com/office/drawing/2014/main" id="{87197F30-7C1A-450D-8570-271647F68F58}"/>
                </a:ext>
              </a:extLst>
            </p:cNvPr>
            <p:cNvSpPr/>
            <p:nvPr/>
          </p:nvSpPr>
          <p:spPr>
            <a:xfrm>
              <a:off x="10186511" y="4769569"/>
              <a:ext cx="631094" cy="342900"/>
            </a:xfrm>
            <a:prstGeom prst="roundRect">
              <a:avLst>
                <a:gd name="adj" fmla="val 24510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 sz="1400">
                  <a:solidFill>
                    <a:srgbClr val="00B0F0"/>
                  </a:solidFill>
                </a:rPr>
                <a:t>null</a:t>
              </a:r>
              <a:endParaRPr lang="zh-TW" altLang="en-US" sz="1400">
                <a:solidFill>
                  <a:srgbClr val="00B0F0"/>
                </a:solidFill>
              </a:endParaRPr>
            </a:p>
          </p:txBody>
        </p:sp>
        <p:sp>
          <p:nvSpPr>
            <p:cNvPr id="99" name="矩形: 圓角 98">
              <a:extLst>
                <a:ext uri="{FF2B5EF4-FFF2-40B4-BE49-F238E27FC236}">
                  <a16:creationId xmlns:a16="http://schemas.microsoft.com/office/drawing/2014/main" id="{79F522A9-DC90-45CB-9A66-56A9AEC9C5EB}"/>
                </a:ext>
              </a:extLst>
            </p:cNvPr>
            <p:cNvSpPr/>
            <p:nvPr/>
          </p:nvSpPr>
          <p:spPr>
            <a:xfrm>
              <a:off x="10929506" y="4769569"/>
              <a:ext cx="631094" cy="342900"/>
            </a:xfrm>
            <a:prstGeom prst="roundRect">
              <a:avLst>
                <a:gd name="adj" fmla="val 24510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 sz="1400">
                  <a:solidFill>
                    <a:srgbClr val="00B0F0"/>
                  </a:solidFill>
                </a:rPr>
                <a:t>null</a:t>
              </a:r>
              <a:endParaRPr lang="zh-TW" altLang="en-US" sz="1400">
                <a:solidFill>
                  <a:srgbClr val="00B0F0"/>
                </a:solidFill>
              </a:endParaRPr>
            </a:p>
          </p:txBody>
        </p:sp>
        <p:cxnSp>
          <p:nvCxnSpPr>
            <p:cNvPr id="100" name="直線接點 99">
              <a:extLst>
                <a:ext uri="{FF2B5EF4-FFF2-40B4-BE49-F238E27FC236}">
                  <a16:creationId xmlns:a16="http://schemas.microsoft.com/office/drawing/2014/main" id="{73AF93E4-C0CB-4763-B00A-C800CDEEFE81}"/>
                </a:ext>
              </a:extLst>
            </p:cNvPr>
            <p:cNvCxnSpPr>
              <a:cxnSpLocks/>
              <a:stCxn id="93" idx="0"/>
              <a:endCxn id="79" idx="4"/>
            </p:cNvCxnSpPr>
            <p:nvPr/>
          </p:nvCxnSpPr>
          <p:spPr>
            <a:xfrm flipH="1" flipV="1">
              <a:off x="8194679" y="5368065"/>
              <a:ext cx="378855" cy="37977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接點 100">
              <a:extLst>
                <a:ext uri="{FF2B5EF4-FFF2-40B4-BE49-F238E27FC236}">
                  <a16:creationId xmlns:a16="http://schemas.microsoft.com/office/drawing/2014/main" id="{F522EDDD-7C24-4A25-886A-0AC17CC1AAF8}"/>
                </a:ext>
              </a:extLst>
            </p:cNvPr>
            <p:cNvCxnSpPr>
              <a:cxnSpLocks/>
              <a:stCxn id="79" idx="4"/>
              <a:endCxn id="92" idx="0"/>
            </p:cNvCxnSpPr>
            <p:nvPr/>
          </p:nvCxnSpPr>
          <p:spPr>
            <a:xfrm flipH="1">
              <a:off x="7847707" y="5368065"/>
              <a:ext cx="346972" cy="37977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接點 101">
              <a:extLst>
                <a:ext uri="{FF2B5EF4-FFF2-40B4-BE49-F238E27FC236}">
                  <a16:creationId xmlns:a16="http://schemas.microsoft.com/office/drawing/2014/main" id="{8EA955A5-C69A-47B0-BD69-3C66F45BE44F}"/>
                </a:ext>
              </a:extLst>
            </p:cNvPr>
            <p:cNvCxnSpPr>
              <a:cxnSpLocks/>
              <a:stCxn id="95" idx="0"/>
              <a:endCxn id="80" idx="4"/>
            </p:cNvCxnSpPr>
            <p:nvPr/>
          </p:nvCxnSpPr>
          <p:spPr>
            <a:xfrm flipH="1" flipV="1">
              <a:off x="9686347" y="5368065"/>
              <a:ext cx="377892" cy="37977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線接點 102">
              <a:extLst>
                <a:ext uri="{FF2B5EF4-FFF2-40B4-BE49-F238E27FC236}">
                  <a16:creationId xmlns:a16="http://schemas.microsoft.com/office/drawing/2014/main" id="{5494C188-0C6B-4E71-89B0-13464FC76E7D}"/>
                </a:ext>
              </a:extLst>
            </p:cNvPr>
            <p:cNvCxnSpPr>
              <a:cxnSpLocks/>
              <a:stCxn id="80" idx="4"/>
              <a:endCxn id="94" idx="0"/>
            </p:cNvCxnSpPr>
            <p:nvPr/>
          </p:nvCxnSpPr>
          <p:spPr>
            <a:xfrm flipH="1">
              <a:off x="9343905" y="5368065"/>
              <a:ext cx="342442" cy="37977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線接點 103">
              <a:extLst>
                <a:ext uri="{FF2B5EF4-FFF2-40B4-BE49-F238E27FC236}">
                  <a16:creationId xmlns:a16="http://schemas.microsoft.com/office/drawing/2014/main" id="{121C8021-53F6-4DBE-A80E-BB1B97072D31}"/>
                </a:ext>
              </a:extLst>
            </p:cNvPr>
            <p:cNvCxnSpPr>
              <a:cxnSpLocks/>
              <a:stCxn id="97" idx="0"/>
              <a:endCxn id="88" idx="4"/>
            </p:cNvCxnSpPr>
            <p:nvPr/>
          </p:nvCxnSpPr>
          <p:spPr>
            <a:xfrm flipH="1" flipV="1">
              <a:off x="7600695" y="3369876"/>
              <a:ext cx="392259" cy="37977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接點 104">
              <a:extLst>
                <a:ext uri="{FF2B5EF4-FFF2-40B4-BE49-F238E27FC236}">
                  <a16:creationId xmlns:a16="http://schemas.microsoft.com/office/drawing/2014/main" id="{2214CF5D-BB80-46A2-962E-096AFE1491F0}"/>
                </a:ext>
              </a:extLst>
            </p:cNvPr>
            <p:cNvCxnSpPr>
              <a:cxnSpLocks/>
              <a:stCxn id="88" idx="4"/>
              <a:endCxn id="96" idx="0"/>
            </p:cNvCxnSpPr>
            <p:nvPr/>
          </p:nvCxnSpPr>
          <p:spPr>
            <a:xfrm flipH="1">
              <a:off x="7250532" y="3369876"/>
              <a:ext cx="350163" cy="37977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線接點 105">
              <a:extLst>
                <a:ext uri="{FF2B5EF4-FFF2-40B4-BE49-F238E27FC236}">
                  <a16:creationId xmlns:a16="http://schemas.microsoft.com/office/drawing/2014/main" id="{67977C9F-902A-460C-95C8-AE4DC57FD3F6}"/>
                </a:ext>
              </a:extLst>
            </p:cNvPr>
            <p:cNvCxnSpPr>
              <a:cxnSpLocks/>
              <a:stCxn id="81" idx="4"/>
              <a:endCxn id="98" idx="0"/>
            </p:cNvCxnSpPr>
            <p:nvPr/>
          </p:nvCxnSpPr>
          <p:spPr>
            <a:xfrm flipH="1">
              <a:off x="10502058" y="4389790"/>
              <a:ext cx="351454" cy="37977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線接點 106">
              <a:extLst>
                <a:ext uri="{FF2B5EF4-FFF2-40B4-BE49-F238E27FC236}">
                  <a16:creationId xmlns:a16="http://schemas.microsoft.com/office/drawing/2014/main" id="{62F13589-863D-43E0-9929-1B16297F2B94}"/>
                </a:ext>
              </a:extLst>
            </p:cNvPr>
            <p:cNvCxnSpPr>
              <a:cxnSpLocks/>
              <a:stCxn id="99" idx="0"/>
              <a:endCxn id="81" idx="4"/>
            </p:cNvCxnSpPr>
            <p:nvPr/>
          </p:nvCxnSpPr>
          <p:spPr>
            <a:xfrm flipH="1" flipV="1">
              <a:off x="10853512" y="4389790"/>
              <a:ext cx="391541" cy="37977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線接點 107">
              <a:extLst>
                <a:ext uri="{FF2B5EF4-FFF2-40B4-BE49-F238E27FC236}">
                  <a16:creationId xmlns:a16="http://schemas.microsoft.com/office/drawing/2014/main" id="{604A4EED-92B4-4C16-8465-822FF75E64DD}"/>
                </a:ext>
              </a:extLst>
            </p:cNvPr>
            <p:cNvCxnSpPr>
              <a:cxnSpLocks/>
              <a:stCxn id="74" idx="4"/>
              <a:endCxn id="88" idx="0"/>
            </p:cNvCxnSpPr>
            <p:nvPr/>
          </p:nvCxnSpPr>
          <p:spPr>
            <a:xfrm flipH="1">
              <a:off x="7600695" y="2321782"/>
              <a:ext cx="1180844" cy="41700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6" name="直線接點 155">
            <a:extLst>
              <a:ext uri="{FF2B5EF4-FFF2-40B4-BE49-F238E27FC236}">
                <a16:creationId xmlns:a16="http://schemas.microsoft.com/office/drawing/2014/main" id="{A8EE128D-5600-4842-94BE-7E8E88E0F377}"/>
              </a:ext>
            </a:extLst>
          </p:cNvPr>
          <p:cNvCxnSpPr>
            <a:cxnSpLocks/>
          </p:cNvCxnSpPr>
          <p:nvPr/>
        </p:nvCxnSpPr>
        <p:spPr>
          <a:xfrm>
            <a:off x="6580094" y="1407459"/>
            <a:ext cx="0" cy="5154706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125024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A668D1-15C6-4B61-B818-EEB8170E5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分治法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73558FB-9363-4B1C-A7C5-BF8A77F30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9232"/>
            <a:ext cx="10515600" cy="4200030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分治法</a:t>
            </a:r>
            <a:r>
              <a:rPr lang="en-US" altLang="zh-TW">
                <a:solidFill>
                  <a:srgbClr val="00B0F0"/>
                </a:solidFill>
              </a:rPr>
              <a:t>(divide and conquer)</a:t>
            </a:r>
          </a:p>
          <a:p>
            <a:r>
              <a:rPr lang="zh-TW" altLang="en-US"/>
              <a:t>是指將解決問題分為三部分：</a:t>
            </a:r>
            <a:endParaRPr lang="en-US" altLang="zh-TW"/>
          </a:p>
          <a:p>
            <a:r>
              <a:rPr lang="zh-TW" altLang="en-US">
                <a:solidFill>
                  <a:srgbClr val="FFFF00"/>
                </a:solidFill>
              </a:rPr>
              <a:t>分：將大問題拆解成多個相似且獨立的小問題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治：分別解決小問題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若小問題也不好解決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可再次分治直到小問題可以解決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合：將小問題的答案合併成大問題的答案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通常</a:t>
            </a:r>
            <a:r>
              <a:rPr lang="zh-TW" altLang="en-US">
                <a:solidFill>
                  <a:srgbClr val="00B0F0"/>
                </a:solidFill>
              </a:rPr>
              <a:t>分治法</a:t>
            </a:r>
            <a:r>
              <a:rPr lang="zh-TW" altLang="en-US"/>
              <a:t>會以</a:t>
            </a:r>
            <a:r>
              <a:rPr lang="zh-TW" altLang="en-US">
                <a:solidFill>
                  <a:srgbClr val="00B0F0"/>
                </a:solidFill>
              </a:rPr>
              <a:t>遞迴</a:t>
            </a:r>
            <a:r>
              <a:rPr lang="zh-TW" altLang="en-US"/>
              <a:t>實現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33411943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848CC2-F8B4-4299-B5B3-B22B2E7B3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分治法找最大、最小值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1BFACC-3C2C-4EB0-A4ED-95EDCBCBF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5553"/>
            <a:ext cx="10515600" cy="4171482"/>
          </a:xfrm>
        </p:spPr>
        <p:txBody>
          <a:bodyPr>
            <a:normAutofit/>
          </a:bodyPr>
          <a:lstStyle/>
          <a:p>
            <a:r>
              <a:rPr lang="zh-TW" altLang="en-US"/>
              <a:t>找最大、最小值除了可以用</a:t>
            </a:r>
            <a:r>
              <a:rPr lang="zh-TW" altLang="en-US">
                <a:solidFill>
                  <a:srgbClr val="00B0F0"/>
                </a:solidFill>
              </a:rPr>
              <a:t>時間複雜度</a:t>
            </a:r>
            <a:r>
              <a:rPr lang="zh-TW" altLang="en-US"/>
              <a:t>為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TW" altLang="en-US"/>
              <a:t>迴圈法外</a:t>
            </a:r>
            <a:endParaRPr lang="en-US" altLang="zh-TW"/>
          </a:p>
          <a:p>
            <a:r>
              <a:rPr lang="zh-TW" altLang="en-US"/>
              <a:t>也可以使用</a:t>
            </a:r>
            <a:r>
              <a:rPr lang="zh-TW" altLang="en-US">
                <a:solidFill>
                  <a:srgbClr val="00B0F0"/>
                </a:solidFill>
              </a:rPr>
              <a:t>分治法</a:t>
            </a:r>
            <a:r>
              <a:rPr lang="zh-TW" altLang="en-US"/>
              <a:t>來解決，</a:t>
            </a:r>
            <a:r>
              <a:rPr lang="zh-TW" altLang="en-US">
                <a:solidFill>
                  <a:srgbClr val="00B0F0"/>
                </a:solidFill>
              </a:rPr>
              <a:t>時間複雜度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(log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TW" altLang="en-US"/>
              <a:t>：</a:t>
            </a:r>
            <a:endParaRPr lang="en-US" altLang="zh-TW"/>
          </a:p>
          <a:p>
            <a:r>
              <a:rPr lang="zh-TW" altLang="en-US">
                <a:solidFill>
                  <a:srgbClr val="FFFF00"/>
                </a:solidFill>
              </a:rPr>
              <a:t>分：將資料拆分為兩組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治：找出拆分資料的最大、最小值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若只有一個資料，則該資料即為最大、最小值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否則繼續分治，直到可以找出最大、最小值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合：比較兩組資料的最大、最小值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得出原資料的最大、最小值</a:t>
            </a:r>
            <a:endParaRPr lang="en-US" altLang="zh-TW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42883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1CBE48E2-41FD-4EDA-8801-606A138B7FC3}" vid="{F6EAACDE-0833-4468-B256-0551E0034979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1508</TotalTime>
  <Words>1983</Words>
  <Application>Microsoft Office PowerPoint</Application>
  <PresentationFormat>寬螢幕</PresentationFormat>
  <Paragraphs>346</Paragraphs>
  <Slides>16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1" baseType="lpstr">
      <vt:lpstr>Arial</vt:lpstr>
      <vt:lpstr>Calibri</vt:lpstr>
      <vt:lpstr>Consolas</vt:lpstr>
      <vt:lpstr>Times New Roman</vt:lpstr>
      <vt:lpstr>TYIC</vt:lpstr>
      <vt:lpstr>補充：進階資料結構與演算法</vt:lpstr>
      <vt:lpstr>樹與二元樹</vt:lpstr>
      <vt:lpstr>樹與二元樹</vt:lpstr>
      <vt:lpstr>二元搜尋樹</vt:lpstr>
      <vt:lpstr>二元搜尋樹</vt:lpstr>
      <vt:lpstr>紅黑樹</vt:lpstr>
      <vt:lpstr>紅黑樹</vt:lpstr>
      <vt:lpstr>分治法</vt:lpstr>
      <vt:lpstr>分治法找最大、最小值</vt:lpstr>
      <vt:lpstr>分治法找最大、最小值</vt:lpstr>
      <vt:lpstr>分治法找最大、最小值</vt:lpstr>
      <vt:lpstr>合併排序法</vt:lpstr>
      <vt:lpstr>合併排序法</vt:lpstr>
      <vt:lpstr>合併兩組有序資料</vt:lpstr>
      <vt:lpstr>合併排序法</vt:lpstr>
      <vt:lpstr>快速排序法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91_補充：進階資料結構與演算法</dc:title>
  <dc:creator>TYIC</dc:creator>
  <cp:lastModifiedBy>Myster</cp:lastModifiedBy>
  <cp:revision>651</cp:revision>
  <dcterms:created xsi:type="dcterms:W3CDTF">2024-09-07T06:19:01Z</dcterms:created>
  <dcterms:modified xsi:type="dcterms:W3CDTF">2024-12-09T15:17:15Z</dcterms:modified>
</cp:coreProperties>
</file>