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1" r:id="rId29"/>
    <p:sldId id="272" r:id="rId30"/>
    <p:sldId id="340" r:id="rId31"/>
    <p:sldId id="337" r:id="rId32"/>
    <p:sldId id="336" r:id="rId33"/>
    <p:sldId id="354" r:id="rId34"/>
    <p:sldId id="355" r:id="rId35"/>
    <p:sldId id="351" r:id="rId36"/>
    <p:sldId id="356" r:id="rId37"/>
    <p:sldId id="341" r:id="rId38"/>
    <p:sldId id="350" r:id="rId39"/>
    <p:sldId id="353" r:id="rId40"/>
    <p:sldId id="352" r:id="rId41"/>
    <p:sldId id="359" r:id="rId42"/>
    <p:sldId id="360" r:id="rId43"/>
    <p:sldId id="358" r:id="rId44"/>
    <p:sldId id="361" r:id="rId45"/>
    <p:sldId id="373" r:id="rId46"/>
    <p:sldId id="370" r:id="rId47"/>
    <p:sldId id="362" r:id="rId48"/>
    <p:sldId id="372" r:id="rId49"/>
    <p:sldId id="368" r:id="rId50"/>
    <p:sldId id="369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09465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04658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3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38533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399931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2487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D6986-D389-475D-AA6C-137293D8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639888"/>
            <a:ext cx="1095375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平均總共須比較、交換資料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70A097-FE6A-4E76-9DC5-31325F57EB3C}"/>
              </a:ext>
            </a:extLst>
          </p:cNvPr>
          <p:cNvGrpSpPr/>
          <p:nvPr/>
        </p:nvGrpSpPr>
        <p:grpSpPr>
          <a:xfrm>
            <a:off x="215642" y="74235"/>
            <a:ext cx="11654472" cy="6709529"/>
            <a:chOff x="215642" y="74235"/>
            <a:chExt cx="11654472" cy="670952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369BB4B-9E96-465D-8C8A-DDD1A985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74235"/>
              <a:ext cx="6320961" cy="67095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44521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74235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C67B874-DCF0-4657-8C4B-E37A4C46D7B6}"/>
              </a:ext>
            </a:extLst>
          </p:cNvPr>
          <p:cNvGrpSpPr/>
          <p:nvPr/>
        </p:nvGrpSpPr>
        <p:grpSpPr>
          <a:xfrm>
            <a:off x="333375" y="150936"/>
            <a:ext cx="11481229" cy="6555641"/>
            <a:chOff x="247821" y="140776"/>
            <a:chExt cx="11481229" cy="655564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E5838BF-52A8-4A02-A97B-EA0B9BB4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140776"/>
              <a:ext cx="6179897" cy="65556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21" y="152683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095543" y="635786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150" y="140776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4694</TotalTime>
  <Words>7369</Words>
  <Application>Microsoft Office PowerPoint</Application>
  <PresentationFormat>寬螢幕</PresentationFormat>
  <Paragraphs>1058</Paragraphs>
  <Slides>50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尋找最大、最小值</vt:lpstr>
      <vt:lpstr>尋找最大、最小值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插入排序法(陣列)</vt:lpstr>
      <vt:lpstr>插入排序法(陣列)</vt:lpstr>
      <vt:lpstr>插入排序法(陣列)</vt:lpstr>
      <vt:lpstr>插入排序法(鏈結串列)</vt:lpstr>
      <vt:lpstr>插入排序法(鏈結串列)</vt:lpstr>
      <vt:lpstr>插入排序法 (鏈結串列)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1994</cp:revision>
  <dcterms:created xsi:type="dcterms:W3CDTF">2024-11-03T06:57:05Z</dcterms:created>
  <dcterms:modified xsi:type="dcterms:W3CDTF">2024-12-02T15:50:53Z</dcterms:modified>
</cp:coreProperties>
</file>