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6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743826" y="474345"/>
            <a:ext cx="4235808" cy="5909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│   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</a:p>
          <a:p>
            <a:r>
              <a:rPr lang="zh-TW" altLang="en-US" sz="1400"/>
              <a:t>    │           │   TyicMod.java</a:t>
            </a:r>
          </a:p>
          <a:p>
            <a:r>
              <a:rPr lang="zh-TW" altLang="en-US" sz="1400"/>
              <a:t>    │           │</a:t>
            </a:r>
          </a:p>
          <a:p>
            <a:r>
              <a:rPr lang="zh-TW" altLang="en-US" sz="1400"/>
              <a:t>    │           └───mixin</a:t>
            </a:r>
          </a:p>
          <a:p>
            <a:r>
              <a:rPr lang="zh-TW" altLang="en-US" sz="1400"/>
              <a:t>    │                   ExampleMixin.java</a:t>
            </a:r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17"/>
            <a:ext cx="7579861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418061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C65081-3CF4-4664-88DF-D6FA6FF7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2781"/>
            <a:ext cx="10515600" cy="334472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7D36AF7-ADCB-4A51-8EF3-3F1C7D5A4429}"/>
              </a:ext>
            </a:extLst>
          </p:cNvPr>
          <p:cNvSpPr/>
          <p:nvPr/>
        </p:nvSpPr>
        <p:spPr>
          <a:xfrm>
            <a:off x="10223267" y="6256323"/>
            <a:ext cx="539984" cy="2492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891</TotalTime>
  <Words>3188</Words>
  <Application>Microsoft Office PowerPoint</Application>
  <PresentationFormat>寬螢幕</PresentationFormat>
  <Paragraphs>339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784</cp:revision>
  <dcterms:created xsi:type="dcterms:W3CDTF">2025-02-01T15:36:10Z</dcterms:created>
  <dcterms:modified xsi:type="dcterms:W3CDTF">2025-02-16T07:07:37Z</dcterms:modified>
</cp:coreProperties>
</file>