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78" r:id="rId14"/>
    <p:sldId id="268" r:id="rId15"/>
    <p:sldId id="270" r:id="rId16"/>
    <p:sldId id="271" r:id="rId17"/>
    <p:sldId id="269" r:id="rId18"/>
    <p:sldId id="272" r:id="rId19"/>
    <p:sldId id="277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Main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1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2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3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Main3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937"/>
            <a:ext cx="3607938" cy="4917164"/>
          </a:xfrm>
        </p:spPr>
        <p:txBody>
          <a:bodyPr>
            <a:normAutofit lnSpcReduction="10000"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是指作用的範圍</a:t>
            </a:r>
            <a:endParaRPr lang="en-US" altLang="zh-TW"/>
          </a:p>
          <a:p>
            <a:r>
              <a:rPr lang="zh-TW" altLang="en-US"/>
              <a:t>在函式中</a:t>
            </a:r>
            <a:endParaRPr lang="en-US" altLang="zh-TW"/>
          </a:p>
          <a:p>
            <a:r>
              <a:rPr lang="zh-TW" altLang="en-US"/>
              <a:t>每個變數的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從宣告變數後往後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同作用域內</a:t>
            </a:r>
            <a:endParaRPr lang="en-US" altLang="zh-TW"/>
          </a:p>
          <a:p>
            <a:r>
              <a:rPr lang="zh-TW" altLang="en-US"/>
              <a:t>出現同名稱變數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446139" y="3997600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175563" y="1025126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032036" y="1546034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5795137" y="4519941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283564" y="4492625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5939073" y="1523809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/>
              <a:t>標籤的作用域為標記的陳述式、表達式或區塊內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79"/>
            <a:ext cx="10515600" cy="3285881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</a:t>
            </a:r>
            <a:endParaRPr lang="en-US" altLang="zh-TW"/>
          </a:p>
          <a:p>
            <a:r>
              <a:rPr lang="zh-TW" altLang="en-US"/>
              <a:t>大部分流程控制陳述式的結尾不需要分號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就需要使用標籤標記迴圈，然後使用</a:t>
            </a:r>
          </a:p>
        </p:txBody>
      </p: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就需要使用標籤標記迴圈，然後使用</a:t>
            </a:r>
          </a:p>
        </p:txBody>
      </p: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就需要使用標籤標記區塊，然後使用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2431</TotalTime>
  <Words>4037</Words>
  <Application>Microsoft Office PowerPoint</Application>
  <PresentationFormat>寬螢幕</PresentationFormat>
  <Paragraphs>281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流程控制(Flow Control)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460</cp:revision>
  <dcterms:created xsi:type="dcterms:W3CDTF">2024-07-12T16:14:45Z</dcterms:created>
  <dcterms:modified xsi:type="dcterms:W3CDTF">2024-07-27T16:17:11Z</dcterms:modified>
</cp:coreProperties>
</file>