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  <p:sldId id="345" r:id="rId18"/>
    <p:sldId id="348" r:id="rId19"/>
    <p:sldId id="349" r:id="rId20"/>
    <p:sldId id="34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59395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331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0222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026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ort/src/Main2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，較其他常見排序法高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rivate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E53D2-9F70-45D9-BFF2-4B4FE03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224985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</a:t>
            </a:r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不穩定排序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4549-6BCE-41BB-BB66-AB4144A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3298-5BB7-4360-92EF-66B064AC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36"/>
            <a:ext cx="10515600" cy="51896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在就地將資料分組時會進行以下步驟：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若基準不是陣列的最後一個資料，將兩者交換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將所有小於基準的資料與前方的資料交換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55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45405" y="1241372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8423275" y="2054302"/>
            <a:ext cx="1649506" cy="412376"/>
            <a:chOff x="6230471" y="2470617"/>
            <a:chExt cx="1649506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01334" y="2054302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44206" y="1653748"/>
            <a:ext cx="1987835" cy="3670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32041" y="1653748"/>
            <a:ext cx="2413744" cy="400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3521406" y="2466678"/>
            <a:ext cx="1342067" cy="451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844206" y="2447593"/>
            <a:ext cx="974254" cy="470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525332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分、治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419371-426F-45F6-8459-E9372A5C0D99}"/>
              </a:ext>
            </a:extLst>
          </p:cNvPr>
          <p:cNvSpPr/>
          <p:nvPr/>
        </p:nvSpPr>
        <p:spPr>
          <a:xfrm>
            <a:off x="7049434" y="2062529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286E8B9-F955-44B2-8E33-2CCC3ED642E4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6832041" y="1653748"/>
            <a:ext cx="629770" cy="408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C1DCFDF-B804-4847-A1D6-DD0F9873CB35}"/>
              </a:ext>
            </a:extLst>
          </p:cNvPr>
          <p:cNvGrpSpPr/>
          <p:nvPr/>
        </p:nvGrpSpPr>
        <p:grpSpPr>
          <a:xfrm>
            <a:off x="2284276" y="2918501"/>
            <a:ext cx="2474259" cy="412376"/>
            <a:chOff x="2106706" y="2470617"/>
            <a:chExt cx="2474259" cy="41237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3EC9BC-F90E-4547-8141-703CEE3F9C4A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6917015-B149-4611-BB49-4EDE5DA91F72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E72BE3-19FF-440C-907C-DB29FF95721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0F2AC9F-EE6D-4429-A1EF-36727E403C79}"/>
              </a:ext>
            </a:extLst>
          </p:cNvPr>
          <p:cNvSpPr/>
          <p:nvPr/>
        </p:nvSpPr>
        <p:spPr>
          <a:xfrm>
            <a:off x="5406083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0E08509-620F-4FC6-A852-C3777EC47D9A}"/>
              </a:ext>
            </a:extLst>
          </p:cNvPr>
          <p:cNvGrpSpPr/>
          <p:nvPr/>
        </p:nvGrpSpPr>
        <p:grpSpPr>
          <a:xfrm>
            <a:off x="1871899" y="3687331"/>
            <a:ext cx="1649506" cy="412376"/>
            <a:chOff x="2106706" y="2470617"/>
            <a:chExt cx="1649506" cy="41237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B5DC3E1-FB58-4614-9EF0-6D674118B76C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FD2D54E-8A76-4BC2-BFC2-54BB366AD581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6C84CB88-DB7E-43A9-AEDD-128BD463B929}"/>
              </a:ext>
            </a:extLst>
          </p:cNvPr>
          <p:cNvSpPr/>
          <p:nvPr/>
        </p:nvSpPr>
        <p:spPr>
          <a:xfrm>
            <a:off x="4149242" y="368733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C95F7487-C9C1-44D4-8A94-AA1E8E4F2ABA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680756" y="3330877"/>
            <a:ext cx="840650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67C08E44-8664-4086-AC73-0DC75E7FD916}"/>
              </a:ext>
            </a:extLst>
          </p:cNvPr>
          <p:cNvCxnSpPr>
            <a:cxnSpLocks/>
            <a:stCxn id="154" idx="2"/>
            <a:endCxn id="165" idx="0"/>
          </p:cNvCxnSpPr>
          <p:nvPr/>
        </p:nvCxnSpPr>
        <p:spPr>
          <a:xfrm>
            <a:off x="3521406" y="3330877"/>
            <a:ext cx="1040213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869E659-9279-486B-A64D-1DF21BEBD433}"/>
              </a:ext>
            </a:extLst>
          </p:cNvPr>
          <p:cNvSpPr/>
          <p:nvPr/>
        </p:nvSpPr>
        <p:spPr>
          <a:xfrm>
            <a:off x="1459522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D04ED01-49F9-49E2-AFE4-33C981C05512}"/>
              </a:ext>
            </a:extLst>
          </p:cNvPr>
          <p:cNvSpPr/>
          <p:nvPr/>
        </p:nvSpPr>
        <p:spPr>
          <a:xfrm>
            <a:off x="3257060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FC659AE-79ED-43FB-84DE-7B562C203958}"/>
              </a:ext>
            </a:extLst>
          </p:cNvPr>
          <p:cNvSpPr/>
          <p:nvPr/>
        </p:nvSpPr>
        <p:spPr>
          <a:xfrm>
            <a:off x="8248246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7874B1-B863-453B-9B18-1985FE36138D}"/>
              </a:ext>
            </a:extLst>
          </p:cNvPr>
          <p:cNvSpPr/>
          <p:nvPr/>
        </p:nvSpPr>
        <p:spPr>
          <a:xfrm>
            <a:off x="9497784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90D31F8E-3C45-4D2F-B156-FED207CBEAF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660801" y="4099707"/>
            <a:ext cx="1008636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F0EC9C4-6143-49F4-92D3-81B7B8B6E7E7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871899" y="4099707"/>
            <a:ext cx="808857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CB9B566-F1A4-4DB9-81A8-6F76B4F49B4F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264483" y="2454856"/>
            <a:ext cx="645678" cy="4636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5B19EC84-9013-4FA2-B28C-8E7D933C819B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660623" y="2474905"/>
            <a:ext cx="585162" cy="4435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1F710CC-E4D9-4311-846D-AB44033C57C9}"/>
              </a:ext>
            </a:extLst>
          </p:cNvPr>
          <p:cNvGrpSpPr/>
          <p:nvPr/>
        </p:nvGrpSpPr>
        <p:grpSpPr>
          <a:xfrm>
            <a:off x="3945405" y="5730034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91E4757-C1BC-4B56-ADFA-71043C6B49B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E301C6-188A-42B4-B0A3-64C27D7E9B82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F6EC09-E1B8-4820-94CC-F61609583690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B08B31B-E8D6-42D6-B6A1-6F19BD2C4C54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4D69DF-98F3-4B2B-8E81-BB9A6893286B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4973A7-66E3-454B-B03E-9F7E4D02A7A3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C05E1D6-71BB-49D1-9016-DFB62B159BB2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22314D4-441B-4C4F-B2FB-C81225940419}"/>
              </a:ext>
            </a:extLst>
          </p:cNvPr>
          <p:cNvCxnSpPr>
            <a:cxnSpLocks/>
            <a:stCxn id="172" idx="2"/>
            <a:endCxn id="195" idx="0"/>
          </p:cNvCxnSpPr>
          <p:nvPr/>
        </p:nvCxnSpPr>
        <p:spPr>
          <a:xfrm>
            <a:off x="1871899" y="4904049"/>
            <a:ext cx="2485883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D73D2D2-F90B-42D4-8E69-A4AF6BD5881C}"/>
              </a:ext>
            </a:extLst>
          </p:cNvPr>
          <p:cNvCxnSpPr>
            <a:cxnSpLocks/>
            <a:stCxn id="174" idx="2"/>
            <a:endCxn id="191" idx="0"/>
          </p:cNvCxnSpPr>
          <p:nvPr/>
        </p:nvCxnSpPr>
        <p:spPr>
          <a:xfrm>
            <a:off x="3669437" y="4904049"/>
            <a:ext cx="1513098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0A04C39A-7239-4DA1-B5EB-C72AA173E089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>
            <a:off x="4561619" y="4099707"/>
            <a:ext cx="1445669" cy="16303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4BB17969-F167-438B-94D1-002CD87BDBD4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>
            <a:off x="5818460" y="3330877"/>
            <a:ext cx="101358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0BA05477-1366-464F-87C0-ABF78D56A453}"/>
              </a:ext>
            </a:extLst>
          </p:cNvPr>
          <p:cNvCxnSpPr>
            <a:cxnSpLocks/>
            <a:stCxn id="115" idx="2"/>
            <a:endCxn id="188" idx="0"/>
          </p:cNvCxnSpPr>
          <p:nvPr/>
        </p:nvCxnSpPr>
        <p:spPr>
          <a:xfrm>
            <a:off x="7461811" y="2474905"/>
            <a:ext cx="194983" cy="32551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5C0D640-11C8-4F59-8D37-0553DD446B82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 flipH="1">
            <a:off x="8481547" y="3330877"/>
            <a:ext cx="179076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443B608F-77DB-4BAF-8D4E-005DA316C079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flipH="1">
            <a:off x="9306300" y="3330877"/>
            <a:ext cx="60386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87537905-9AE9-40CF-AB67-9AFF5B41B42B}"/>
              </a:ext>
            </a:extLst>
          </p:cNvPr>
          <p:cNvSpPr txBox="1"/>
          <p:nvPr/>
        </p:nvSpPr>
        <p:spPr>
          <a:xfrm>
            <a:off x="1065320" y="5642450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合</a:t>
            </a:r>
            <a:endParaRPr lang="en-US" altLang="zh-TW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115" grpId="0" animBg="1"/>
      <p:bldP spid="158" grpId="0" animBg="1"/>
      <p:bldP spid="165" grpId="0" animBg="1"/>
      <p:bldP spid="172" grpId="0" animBg="1"/>
      <p:bldP spid="174" grpId="0" animBg="1"/>
      <p:bldP spid="178" grpId="0" animBg="1"/>
      <p:bldP spid="180" grpId="0" animBg="1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就地分組資料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0CE153-68AB-4659-92F0-4B660F12370D}"/>
              </a:ext>
            </a:extLst>
          </p:cNvPr>
          <p:cNvGrpSpPr/>
          <p:nvPr/>
        </p:nvGrpSpPr>
        <p:grpSpPr>
          <a:xfrm>
            <a:off x="1103790" y="1265881"/>
            <a:ext cx="3682322" cy="412376"/>
            <a:chOff x="1103790" y="1698425"/>
            <a:chExt cx="3682322" cy="41237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56F657E-5CC5-4045-9F1E-0B07FAB936F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9EA95BD-5430-4180-B5B6-CB6C6D30793F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67AEB50-DFB0-415A-A8D1-7B231E203B4A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6E2AD47-2C98-4A2F-B994-E0EABCB3F82B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098D33B-74AA-4E01-9AB9-0DA00A2E9DE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FD9BAC1-FEDF-48C1-A8FF-297BCC85CC6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D69B545-8DE1-4405-9D1F-8075A1CFC023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BEE5794-7386-49C3-BDF9-E50DAC3F4A9E}"/>
              </a:ext>
            </a:extLst>
          </p:cNvPr>
          <p:cNvSpPr/>
          <p:nvPr/>
        </p:nvSpPr>
        <p:spPr>
          <a:xfrm>
            <a:off x="692096" y="863618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040AB1F-36ED-49CF-BA2C-096B5255D3CC}"/>
              </a:ext>
            </a:extLst>
          </p:cNvPr>
          <p:cNvGrpSpPr/>
          <p:nvPr/>
        </p:nvGrpSpPr>
        <p:grpSpPr>
          <a:xfrm>
            <a:off x="1017999" y="656787"/>
            <a:ext cx="697627" cy="561241"/>
            <a:chOff x="-558512" y="1088965"/>
            <a:chExt cx="697627" cy="561241"/>
          </a:xfrm>
        </p:grpSpPr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42005FC4-7EA5-4794-9B6E-3B71DF8C5A16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0D856B8F-718B-4EC4-AF0C-7BAA413454D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1B5C8B67-2DEF-4C01-93F9-A9E9110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03B7F95-7189-4687-932F-A31195EC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2D20BF30-3C26-4284-8CE4-172749159F24}"/>
              </a:ext>
            </a:extLst>
          </p:cNvPr>
          <p:cNvGrpSpPr/>
          <p:nvPr/>
        </p:nvGrpSpPr>
        <p:grpSpPr>
          <a:xfrm>
            <a:off x="1103790" y="2445664"/>
            <a:ext cx="3682322" cy="412376"/>
            <a:chOff x="1103790" y="1698425"/>
            <a:chExt cx="3682322" cy="41237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607C3F-7732-4C37-BD0B-1E8528B8A51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D540F8-777E-49A3-8DE5-AA22E290F328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3422D96-167F-4647-B006-F4ABECCB435C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7702AEA-1361-4252-8AA8-CED5E597455E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300CDC-7B36-44A9-B788-92285587AD6D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EAC445-412F-48AD-8435-39E3324A2210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34105C7-EEC2-493F-BD15-E0BE7F6EEB0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4" name="箭號: 向下 163">
            <a:extLst>
              <a:ext uri="{FF2B5EF4-FFF2-40B4-BE49-F238E27FC236}">
                <a16:creationId xmlns:a16="http://schemas.microsoft.com/office/drawing/2014/main" id="{ACB46ACC-572C-4C62-8E5C-C93E4D7F3998}"/>
              </a:ext>
            </a:extLst>
          </p:cNvPr>
          <p:cNvSpPr/>
          <p:nvPr/>
        </p:nvSpPr>
        <p:spPr>
          <a:xfrm>
            <a:off x="1167277" y="2043401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897428CF-89F1-43B6-A972-F82B33D69DE0}"/>
              </a:ext>
            </a:extLst>
          </p:cNvPr>
          <p:cNvGrpSpPr/>
          <p:nvPr/>
        </p:nvGrpSpPr>
        <p:grpSpPr>
          <a:xfrm>
            <a:off x="1542201" y="1840035"/>
            <a:ext cx="697627" cy="561241"/>
            <a:chOff x="-558512" y="1088965"/>
            <a:chExt cx="697627" cy="561241"/>
          </a:xfrm>
        </p:grpSpPr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23B2778D-AAF1-43AD-83AF-850DC7135DB7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A34912F0-FB79-4558-8F0A-C797B2819C25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32F6D3C4-6A94-4AC2-A514-4C2DEB7FCE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10887C27-76E0-4577-8683-F4466633FAD6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5173048-208C-432E-A88A-EE6D72C40B0A}"/>
              </a:ext>
            </a:extLst>
          </p:cNvPr>
          <p:cNvGrpSpPr/>
          <p:nvPr/>
        </p:nvGrpSpPr>
        <p:grpSpPr>
          <a:xfrm>
            <a:off x="1103790" y="3625447"/>
            <a:ext cx="3682322" cy="412376"/>
            <a:chOff x="1103790" y="1698425"/>
            <a:chExt cx="3682322" cy="41237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B044DE6-7FF8-4042-AB1D-3452ADC755F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5ADB6C2-11AA-4518-8B76-025AE07A0F92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1C03A5B-D2C2-469B-9635-FC87488A06C6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727F179-ABD3-4CEB-8686-2A06F1D3301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F23459E-2E32-44F4-B4B4-092802CB710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1BB2781-C83C-4582-A440-B80FFA13C23F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017577E-E70A-4A0F-A2A3-503A9B732630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1E3AB61F-4E9C-4747-BEBC-86C0E6CA0C4B}"/>
              </a:ext>
            </a:extLst>
          </p:cNvPr>
          <p:cNvGrpSpPr/>
          <p:nvPr/>
        </p:nvGrpSpPr>
        <p:grpSpPr>
          <a:xfrm>
            <a:off x="1929027" y="3019818"/>
            <a:ext cx="979756" cy="561241"/>
            <a:chOff x="-699576" y="1088965"/>
            <a:chExt cx="979756" cy="561241"/>
          </a:xfrm>
        </p:grpSpPr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9D37CF45-5DD4-40DC-BA5A-F82ADA335882}"/>
                </a:ext>
              </a:extLst>
            </p:cNvPr>
            <p:cNvSpPr txBox="1"/>
            <p:nvPr/>
          </p:nvSpPr>
          <p:spPr>
            <a:xfrm>
              <a:off x="-699576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F265931C-70B3-44EF-A8CB-D62A4B741E69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A9FAB52-B203-41A1-92AC-E96C8D286CEE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5224F9B-7121-4FD7-B195-745E597101E4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9C4CFE17-5A3E-4F93-85A9-DB12BE653D78}"/>
              </a:ext>
            </a:extLst>
          </p:cNvPr>
          <p:cNvGrpSpPr/>
          <p:nvPr/>
        </p:nvGrpSpPr>
        <p:grpSpPr>
          <a:xfrm>
            <a:off x="1103790" y="4805230"/>
            <a:ext cx="3682322" cy="412376"/>
            <a:chOff x="1103790" y="1698425"/>
            <a:chExt cx="3682322" cy="41237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ACAC480-6E42-4741-9779-0C6D7D8EC72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F732BAE-13A0-4CF9-AB08-026927123323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E9D2B9-8702-4228-B42A-A7089ACD7D28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27D2D90-959D-48E5-A290-BDAB6F33674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7B7E80A-CC84-4E35-92CD-544A1B3E3CB0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0FC288F-53BC-4052-962D-F8D0BB6521B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72ACC1F-657C-41A1-94E7-FCD75541EA2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09" name="箭號: 向下 208">
            <a:extLst>
              <a:ext uri="{FF2B5EF4-FFF2-40B4-BE49-F238E27FC236}">
                <a16:creationId xmlns:a16="http://schemas.microsoft.com/office/drawing/2014/main" id="{D86C1DB5-9BF1-445B-8648-5477BED3F3A4}"/>
              </a:ext>
            </a:extLst>
          </p:cNvPr>
          <p:cNvSpPr/>
          <p:nvPr/>
        </p:nvSpPr>
        <p:spPr>
          <a:xfrm>
            <a:off x="1703552" y="4402967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39FC740-7738-439F-A1BF-743D101606CB}"/>
              </a:ext>
            </a:extLst>
          </p:cNvPr>
          <p:cNvGrpSpPr/>
          <p:nvPr/>
        </p:nvGrpSpPr>
        <p:grpSpPr>
          <a:xfrm>
            <a:off x="2326395" y="4199601"/>
            <a:ext cx="697627" cy="561241"/>
            <a:chOff x="-711783" y="1088965"/>
            <a:chExt cx="697627" cy="561241"/>
          </a:xfrm>
        </p:grpSpPr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E8F05120-D8BA-4ED4-9CB2-C8EACACD92BE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9093BEFE-32A9-44EA-956F-7EA78E23DAB1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27B833AD-BEDB-4C72-876A-221CB65AB1E3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47394E0E-A005-414E-B814-26A30B865F53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5FDD6282-DCDF-4C6A-BA43-6E18BCFB126F}"/>
              </a:ext>
            </a:extLst>
          </p:cNvPr>
          <p:cNvGrpSpPr/>
          <p:nvPr/>
        </p:nvGrpSpPr>
        <p:grpSpPr>
          <a:xfrm>
            <a:off x="1103790" y="5985013"/>
            <a:ext cx="3682322" cy="412376"/>
            <a:chOff x="1103790" y="1698425"/>
            <a:chExt cx="3682322" cy="412376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9171A27-5429-4E72-9B7A-89B209D7B58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8FBBF9-1729-4245-AF44-050E6B9487B1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ED680D-AFA0-4D3A-B256-5ECF60BA081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B38812F-D41A-4548-8884-6426F658D40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566CD6-E2B9-44EC-B016-15C24E845CE4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7F943A-7BA3-45FA-938E-39D88FB5C088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9C32A51-A0A9-4D6C-BFDE-122D2651DD39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74" name="箭號: 向下 273">
            <a:extLst>
              <a:ext uri="{FF2B5EF4-FFF2-40B4-BE49-F238E27FC236}">
                <a16:creationId xmlns:a16="http://schemas.microsoft.com/office/drawing/2014/main" id="{F9DB9607-40D1-4A8F-85F4-DFC33D1A5295}"/>
              </a:ext>
            </a:extLst>
          </p:cNvPr>
          <p:cNvSpPr/>
          <p:nvPr/>
        </p:nvSpPr>
        <p:spPr>
          <a:xfrm>
            <a:off x="2233579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5924001-5B17-47CE-B8F0-9250656A18F9}"/>
              </a:ext>
            </a:extLst>
          </p:cNvPr>
          <p:cNvGrpSpPr/>
          <p:nvPr/>
        </p:nvGrpSpPr>
        <p:grpSpPr>
          <a:xfrm>
            <a:off x="2859160" y="5379384"/>
            <a:ext cx="697627" cy="561241"/>
            <a:chOff x="-711783" y="1088965"/>
            <a:chExt cx="697627" cy="561241"/>
          </a:xfrm>
        </p:grpSpPr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112106AC-A729-47B0-96D1-E5A6A704ABCB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CCB0AC84-EB88-4ED8-86D3-60D0630BD1C0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8CA73A9C-A1F1-471A-8CF3-D284CC805428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6AC9CFA5-09B9-4E51-A291-1D0790CA5D56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A94A882-B388-4604-9C41-4A140691CE5A}"/>
              </a:ext>
            </a:extLst>
          </p:cNvPr>
          <p:cNvGrpSpPr/>
          <p:nvPr/>
        </p:nvGrpSpPr>
        <p:grpSpPr>
          <a:xfrm>
            <a:off x="6945297" y="1262416"/>
            <a:ext cx="3682322" cy="412376"/>
            <a:chOff x="1103790" y="1698425"/>
            <a:chExt cx="3682322" cy="412376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27DCFA5-7245-4E7A-87F2-EB7D7F23BC85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2EA2D4F-26F6-48F9-A7D3-5E2B78AD57B6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20F3C115-A3A3-4F21-BDB7-C8ACF5486F9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3160F26-7578-45A5-8862-0A1087D21DD1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892A17-8B82-4045-B025-A7F227207A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40D0CB4-9CA6-4C2E-9EBB-E1044C0B2D05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11171F2-65BE-4306-97B9-9DD3E5F92A95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C3350BB0-44B3-4888-BDAD-8278750B7D43}"/>
              </a:ext>
            </a:extLst>
          </p:cNvPr>
          <p:cNvSpPr/>
          <p:nvPr/>
        </p:nvSpPr>
        <p:spPr>
          <a:xfrm>
            <a:off x="8592657" y="86015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1094E6B5-0E3F-4D50-B4C9-6FB2517DA3C8}"/>
              </a:ext>
            </a:extLst>
          </p:cNvPr>
          <p:cNvGrpSpPr/>
          <p:nvPr/>
        </p:nvGrpSpPr>
        <p:grpSpPr>
          <a:xfrm>
            <a:off x="9085649" y="656787"/>
            <a:ext cx="979756" cy="561241"/>
            <a:chOff x="-852847" y="1088965"/>
            <a:chExt cx="979756" cy="561241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D326E5CF-9172-4361-B1BF-4A1B7F186EB5}"/>
                </a:ext>
              </a:extLst>
            </p:cNvPr>
            <p:cNvSpPr txBox="1"/>
            <p:nvPr/>
          </p:nvSpPr>
          <p:spPr>
            <a:xfrm>
              <a:off x="-852847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A3D1ED2C-71A3-459E-8917-CBAFC08B5017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F870C9E2-B2B2-4D14-A58B-4E542B2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0A50AE8C-E5ED-41FD-95C3-AD900E4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65C9710B-45D3-405D-BAB4-E1D2E83E4F95}"/>
              </a:ext>
            </a:extLst>
          </p:cNvPr>
          <p:cNvGrpSpPr/>
          <p:nvPr/>
        </p:nvGrpSpPr>
        <p:grpSpPr>
          <a:xfrm>
            <a:off x="6945297" y="2835066"/>
            <a:ext cx="3682322" cy="412376"/>
            <a:chOff x="1103790" y="1698425"/>
            <a:chExt cx="3682322" cy="412376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FC411AE-CE84-4F3D-8E02-451A34D28AB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9952752-A786-4339-8AE0-79F3389F17EA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7E432D6-AAF8-4D4F-93F6-93A8BF2E856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CE21739-46AA-4011-9E62-74E4B4594F5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8013685-DD56-4BE4-B2FF-CBD91F71146B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78C5E8D-3D7D-4CD1-8FA2-CC41E34768D9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FFECF80-8B31-48C8-8D11-84B96928616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38" name="箭號: 向下 337">
            <a:extLst>
              <a:ext uri="{FF2B5EF4-FFF2-40B4-BE49-F238E27FC236}">
                <a16:creationId xmlns:a16="http://schemas.microsoft.com/office/drawing/2014/main" id="{0604DCDA-0665-40AF-8C90-B7586CC75ECD}"/>
              </a:ext>
            </a:extLst>
          </p:cNvPr>
          <p:cNvSpPr/>
          <p:nvPr/>
        </p:nvSpPr>
        <p:spPr>
          <a:xfrm>
            <a:off x="8592657" y="243280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605EDFC8-559A-4014-A828-6FF56A583353}"/>
              </a:ext>
            </a:extLst>
          </p:cNvPr>
          <p:cNvGrpSpPr/>
          <p:nvPr/>
        </p:nvGrpSpPr>
        <p:grpSpPr>
          <a:xfrm>
            <a:off x="6945297" y="4389389"/>
            <a:ext cx="3682322" cy="412376"/>
            <a:chOff x="1103790" y="1698425"/>
            <a:chExt cx="3682322" cy="412376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6348208-C7A2-4BBB-A740-44188D05D004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4CB1217-4E8E-411B-94CF-9C831C99E667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3BD2DC1F-B662-454F-A793-170099DFA87D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A22B376-D762-46D5-B540-B89075C4E8D9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851B14F-1DE6-488C-ACAE-39D7991F16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913D0A17-D89A-4241-BF1C-174E0936B8DA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EACEA41-AC24-4E25-A628-298E38A4CB8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60" name="箭號: 向下 359">
            <a:extLst>
              <a:ext uri="{FF2B5EF4-FFF2-40B4-BE49-F238E27FC236}">
                <a16:creationId xmlns:a16="http://schemas.microsoft.com/office/drawing/2014/main" id="{26EDE025-A1D3-4385-AB89-7B255D616CB2}"/>
              </a:ext>
            </a:extLst>
          </p:cNvPr>
          <p:cNvSpPr/>
          <p:nvPr/>
        </p:nvSpPr>
        <p:spPr>
          <a:xfrm>
            <a:off x="8592657" y="398712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3DEF57A-6729-401A-847E-977C15EF180E}"/>
              </a:ext>
            </a:extLst>
          </p:cNvPr>
          <p:cNvGrpSpPr/>
          <p:nvPr/>
        </p:nvGrpSpPr>
        <p:grpSpPr>
          <a:xfrm>
            <a:off x="9321785" y="4844004"/>
            <a:ext cx="1033530" cy="590054"/>
            <a:chOff x="-1142757" y="1116806"/>
            <a:chExt cx="1033530" cy="590054"/>
          </a:xfrm>
        </p:grpSpPr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A6BC1E9-FD99-463F-A2FC-730920A0BE21}"/>
                </a:ext>
              </a:extLst>
            </p:cNvPr>
            <p:cNvSpPr txBox="1"/>
            <p:nvPr/>
          </p:nvSpPr>
          <p:spPr>
            <a:xfrm>
              <a:off x="-954470" y="13067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55" name="直線單箭頭接點 354">
              <a:extLst>
                <a:ext uri="{FF2B5EF4-FFF2-40B4-BE49-F238E27FC236}">
                  <a16:creationId xmlns:a16="http://schemas.microsoft.com/office/drawing/2014/main" id="{6F8A90E1-08F8-4487-9C11-1067D4C06E70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單箭頭接點 355">
              <a:extLst>
                <a:ext uri="{FF2B5EF4-FFF2-40B4-BE49-F238E27FC236}">
                  <a16:creationId xmlns:a16="http://schemas.microsoft.com/office/drawing/2014/main" id="{FD419D20-C2C0-4E77-BC41-DDC0F953FD2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7EFBDB8A-8006-49D0-B82E-D33D6DC2724F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319995"/>
              <a:ext cx="103353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7AD956D1-AA69-4B0D-AA6C-5AB1C10BF4AB}"/>
              </a:ext>
            </a:extLst>
          </p:cNvPr>
          <p:cNvGrpSpPr/>
          <p:nvPr/>
        </p:nvGrpSpPr>
        <p:grpSpPr>
          <a:xfrm>
            <a:off x="6945297" y="5985013"/>
            <a:ext cx="3682322" cy="412376"/>
            <a:chOff x="1103790" y="1698425"/>
            <a:chExt cx="3682322" cy="412376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B4A7D7DA-77DC-44AA-B5AC-6EF74DE36AC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7A84EE5-FB26-4CB0-B48A-FCF4B9934A40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BE84251-7281-4B7C-8CA6-4BF87C71877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BC0AA6-078D-49A9-8130-6D21EF99052D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F52F9C2-0726-4950-88B8-5074E1D5D23A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E8CB840-E93A-45D6-83FC-D7FEB3B95E7E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7F482C13-4D4F-406D-A15F-C5E0F922785F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80" name="箭號: 向下 379">
            <a:extLst>
              <a:ext uri="{FF2B5EF4-FFF2-40B4-BE49-F238E27FC236}">
                <a16:creationId xmlns:a16="http://schemas.microsoft.com/office/drawing/2014/main" id="{3D3D54C6-37F5-4BB9-916A-3A5FBAD3FA9B}"/>
              </a:ext>
            </a:extLst>
          </p:cNvPr>
          <p:cNvSpPr/>
          <p:nvPr/>
        </p:nvSpPr>
        <p:spPr>
          <a:xfrm>
            <a:off x="8592657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箭號: 向下 387">
            <a:extLst>
              <a:ext uri="{FF2B5EF4-FFF2-40B4-BE49-F238E27FC236}">
                <a16:creationId xmlns:a16="http://schemas.microsoft.com/office/drawing/2014/main" id="{E5DA69C2-DAAE-428D-B24F-690420A51497}"/>
              </a:ext>
            </a:extLst>
          </p:cNvPr>
          <p:cNvSpPr/>
          <p:nvPr/>
        </p:nvSpPr>
        <p:spPr>
          <a:xfrm>
            <a:off x="7462130" y="1873272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箭號: 向下 389">
            <a:extLst>
              <a:ext uri="{FF2B5EF4-FFF2-40B4-BE49-F238E27FC236}">
                <a16:creationId xmlns:a16="http://schemas.microsoft.com/office/drawing/2014/main" id="{72947132-C806-4556-B27C-17FE14F51866}"/>
              </a:ext>
            </a:extLst>
          </p:cNvPr>
          <p:cNvSpPr/>
          <p:nvPr/>
        </p:nvSpPr>
        <p:spPr>
          <a:xfrm>
            <a:off x="7462130" y="3416285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箭號: 向下 390">
            <a:extLst>
              <a:ext uri="{FF2B5EF4-FFF2-40B4-BE49-F238E27FC236}">
                <a16:creationId xmlns:a16="http://schemas.microsoft.com/office/drawing/2014/main" id="{0C68E817-AE12-45D7-BD78-D70A2B1CDF72}"/>
              </a:ext>
            </a:extLst>
          </p:cNvPr>
          <p:cNvSpPr/>
          <p:nvPr/>
        </p:nvSpPr>
        <p:spPr>
          <a:xfrm>
            <a:off x="7462130" y="5053639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箭號: 向下 391">
            <a:extLst>
              <a:ext uri="{FF2B5EF4-FFF2-40B4-BE49-F238E27FC236}">
                <a16:creationId xmlns:a16="http://schemas.microsoft.com/office/drawing/2014/main" id="{DD85AA43-FE3F-4572-8141-9CE733A7B11D}"/>
              </a:ext>
            </a:extLst>
          </p:cNvPr>
          <p:cNvSpPr/>
          <p:nvPr/>
        </p:nvSpPr>
        <p:spPr>
          <a:xfrm>
            <a:off x="1691479" y="321989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8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9" grpId="0" animBg="1"/>
      <p:bldP spid="274" grpId="0" animBg="1"/>
      <p:bldP spid="324" grpId="0" animBg="1"/>
      <p:bldP spid="338" grpId="0" animBg="1"/>
      <p:bldP spid="360" grpId="0" animBg="1"/>
      <p:bldP spid="380" grpId="0" animBg="1"/>
      <p:bldP spid="388" grpId="0" animBg="1"/>
      <p:bldP spid="390" grpId="0" animBg="1"/>
      <p:bldP spid="391" grpId="0" animBg="1"/>
      <p:bldP spid="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ADB534-0927-4E1B-BD6E-9D8B48033CA0}"/>
              </a:ext>
            </a:extLst>
          </p:cNvPr>
          <p:cNvGrpSpPr/>
          <p:nvPr/>
        </p:nvGrpSpPr>
        <p:grpSpPr>
          <a:xfrm>
            <a:off x="838199" y="931584"/>
            <a:ext cx="10515601" cy="5632312"/>
            <a:chOff x="838199" y="931584"/>
            <a:chExt cx="10515601" cy="56323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F93355C-DBB3-460B-80E2-E895301B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931585"/>
              <a:ext cx="10515599" cy="56323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快速排序法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&gt;= end)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治：若只有一個資料或沒有資料則為排序完成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分：選定一個資料作為基準，將比基準小的資料分為一組，基準外的其餘資料分為另一組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pivot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將所有小於基準的資料與前方的資料交換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lesserIndex = start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start; i &lt;= end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&lt; pivot)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lesserIndex++;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arr[lesserIndex] = arr[i];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arr[i]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治：分別排序兩組資料；合：將比基準小的資料、基準、其餘資料依序連接在一起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arr[end]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lesserIndex);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3A20EC-561F-41B3-ABE5-4792EE393B68}"/>
                </a:ext>
              </a:extLst>
            </p:cNvPr>
            <p:cNvSpPr txBox="1"/>
            <p:nvPr/>
          </p:nvSpPr>
          <p:spPr>
            <a:xfrm>
              <a:off x="10720291" y="62253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46B54D3B-9A84-4361-BF87-4934821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31584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00353F8-3B28-4F80-9247-EC938D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42A0-2F8D-4FFA-9DBB-D17877C3A192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8353CDD-5074-4EA1-BC19-0D2A74A4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7AB3B83-5CEA-42FF-87D9-68D4DA77DB2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1832</TotalTime>
  <Words>2593</Words>
  <Application>Microsoft Office PowerPoint</Application>
  <PresentationFormat>寬螢幕</PresentationFormat>
  <Paragraphs>466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TYIC</vt:lpstr>
      <vt:lpstr>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  <vt:lpstr>快速排序法</vt:lpstr>
      <vt:lpstr>快速排序法</vt:lpstr>
      <vt:lpstr>就地分組資料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21_進階資料結構與演算法</dc:title>
  <dc:creator>TYIC</dc:creator>
  <cp:lastModifiedBy>Myster</cp:lastModifiedBy>
  <cp:revision>823</cp:revision>
  <dcterms:created xsi:type="dcterms:W3CDTF">2024-09-07T06:19:01Z</dcterms:created>
  <dcterms:modified xsi:type="dcterms:W3CDTF">2025-02-15T16:02:33Z</dcterms:modified>
</cp:coreProperties>
</file>