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34" r:id="rId9"/>
    <p:sldId id="335" r:id="rId10"/>
    <p:sldId id="337" r:id="rId11"/>
    <p:sldId id="336" r:id="rId12"/>
    <p:sldId id="271" r:id="rId13"/>
    <p:sldId id="272" r:id="rId14"/>
    <p:sldId id="340" r:id="rId15"/>
    <p:sldId id="341" r:id="rId16"/>
    <p:sldId id="339" r:id="rId17"/>
    <p:sldId id="347" r:id="rId18"/>
    <p:sldId id="298" r:id="rId19"/>
    <p:sldId id="299" r:id="rId20"/>
    <p:sldId id="338" r:id="rId21"/>
    <p:sldId id="349" r:id="rId22"/>
    <p:sldId id="34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2024/11/21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4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5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6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F3F32-A83A-442B-B715-0AC64CDB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955"/>
            <a:ext cx="10515600" cy="1498865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最小公倍數</a:t>
            </a:r>
            <a:r>
              <a:rPr lang="en-US" altLang="zh-TW">
                <a:solidFill>
                  <a:srgbClr val="00B0F0"/>
                </a:solidFill>
              </a:rPr>
              <a:t>(least common multiple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lcm)</a:t>
            </a:r>
          </a:p>
          <a:p>
            <a:r>
              <a:rPr lang="zh-TW" altLang="en-US"/>
              <a:t>程式實現常使用數學性質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lcm(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|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zh-TW" altLang="en-US"/>
              <a:t>先求出</a:t>
            </a:r>
            <a:r>
              <a:rPr lang="zh-TW" altLang="en-US">
                <a:solidFill>
                  <a:srgbClr val="00B0F0"/>
                </a:solidFill>
              </a:rPr>
              <a:t>最大公因數</a:t>
            </a:r>
            <a:r>
              <a:rPr lang="zh-TW" altLang="en-US"/>
              <a:t>，再求出</a:t>
            </a:r>
            <a:r>
              <a:rPr lang="zh-TW" altLang="en-US">
                <a:solidFill>
                  <a:srgbClr val="00B0F0"/>
                </a:solidFill>
              </a:rPr>
              <a:t>最小公倍數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冒泡排序法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FDD29-24F0-4815-A8D1-6D210F16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191093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2A42FBC3-2CA0-41C3-8A69-A6F2EDF1E347}"/>
              </a:ext>
            </a:extLst>
          </p:cNvPr>
          <p:cNvGrpSpPr/>
          <p:nvPr/>
        </p:nvGrpSpPr>
        <p:grpSpPr>
          <a:xfrm>
            <a:off x="515469" y="2216245"/>
            <a:ext cx="7561685" cy="3973793"/>
            <a:chOff x="838200" y="2519082"/>
            <a:chExt cx="7561685" cy="3973793"/>
          </a:xfrm>
        </p:grpSpPr>
        <p:sp>
          <p:nvSpPr>
            <p:cNvPr id="159" name="Rectangle 2">
              <a:extLst>
                <a:ext uri="{FF2B5EF4-FFF2-40B4-BE49-F238E27FC236}">
                  <a16:creationId xmlns:a16="http://schemas.microsoft.com/office/drawing/2014/main" id="{12242000-66D2-4364-A61E-B2DF6167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2557"/>
              <a:ext cx="7561685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766378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985" y="2519082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3038661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364224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8176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979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4"/>
            <a:ext cx="10515600" cy="41356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因為在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較目標大的資料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較小的資料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較目標小的資料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較大的資料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相較於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效率較高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不須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需要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40794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0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8345345" y="242611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8345345" y="3751681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8994816-1775-4D35-9A03-537ABF925E03}"/>
              </a:ext>
            </a:extLst>
          </p:cNvPr>
          <p:cNvGrpSpPr/>
          <p:nvPr/>
        </p:nvGrpSpPr>
        <p:grpSpPr>
          <a:xfrm>
            <a:off x="524434" y="1214685"/>
            <a:ext cx="7561685" cy="5047536"/>
            <a:chOff x="524434" y="1445339"/>
            <a:chExt cx="7561685" cy="504753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1C00E61-3ED6-43A8-A52C-179AD5327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4" y="1445339"/>
              <a:ext cx="75616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(l +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7452612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219" y="1445339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08465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  <a:r>
              <a:rPr lang="en-US" altLang="zh-TW"/>
              <a:t>-</a:t>
            </a:r>
            <a:r>
              <a:rPr lang="zh-TW" altLang="en-US"/>
              <a:t>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673"/>
            <a:ext cx="10515600" cy="10212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在找不到目標時，可以找</a:t>
            </a:r>
            <a:r>
              <a:rPr lang="zh-TW" altLang="en-US">
                <a:solidFill>
                  <a:srgbClr val="FFFF00"/>
                </a:solidFill>
              </a:rPr>
              <a:t>大於目標的最小索引值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也就是若要將目標插入資料時，要插入到第幾個位置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F7BF833-FDA2-4534-B29F-107C32EB7CB3}"/>
              </a:ext>
            </a:extLst>
          </p:cNvPr>
          <p:cNvGrpSpPr/>
          <p:nvPr/>
        </p:nvGrpSpPr>
        <p:grpSpPr>
          <a:xfrm>
            <a:off x="838200" y="2150903"/>
            <a:ext cx="6492483" cy="4339650"/>
            <a:chOff x="838200" y="2150903"/>
            <a:chExt cx="6492483" cy="4339650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A194B17D-BB58-4111-8032-D04C81422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50903"/>
              <a:ext cx="6492483" cy="43396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Main6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 = n 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(l + r)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"Nearest Position: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(l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6697176" y="615199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1783" y="215090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97137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  <a:r>
              <a:rPr lang="en-US" altLang="zh-TW"/>
              <a:t>-</a:t>
            </a:r>
            <a:r>
              <a:rPr lang="zh-TW" altLang="en-US"/>
              <a:t>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104" name="橢圓 103">
            <a:extLst>
              <a:ext uri="{FF2B5EF4-FFF2-40B4-BE49-F238E27FC236}">
                <a16:creationId xmlns:a16="http://schemas.microsoft.com/office/drawing/2014/main" id="{0E41DF21-B99D-4D40-A171-DE7B2B15BE3B}"/>
              </a:ext>
            </a:extLst>
          </p:cNvPr>
          <p:cNvSpPr/>
          <p:nvPr/>
        </p:nvSpPr>
        <p:spPr>
          <a:xfrm>
            <a:off x="3904801" y="5962762"/>
            <a:ext cx="414662" cy="4146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507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1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823"/>
            <a:ext cx="10515600" cy="2629554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Θ(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baseline="30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baseline="30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對於多個值，想要找尋最大、最小值</a:t>
            </a:r>
            <a:endParaRPr lang="en-US" altLang="zh-TW"/>
          </a:p>
          <a:p>
            <a:r>
              <a:rPr lang="zh-TW" altLang="en-US"/>
              <a:t>除了對資料排序外，也可利用以下方法：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255169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BDAED26-1AE7-4991-81EC-417538124134}"/>
              </a:ext>
            </a:extLst>
          </p:cNvPr>
          <p:cNvGrpSpPr/>
          <p:nvPr/>
        </p:nvGrpSpPr>
        <p:grpSpPr>
          <a:xfrm>
            <a:off x="1494420" y="1372219"/>
            <a:ext cx="9203160" cy="5175453"/>
            <a:chOff x="1494420" y="1372219"/>
            <a:chExt cx="9203160" cy="517545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AF6774-FC90-4FD1-82F4-AEFAC74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20" y="1372219"/>
              <a:ext cx="920316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006365" y="61783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680" y="24293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249350" y="1367412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4220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1095</TotalTime>
  <Words>2783</Words>
  <Application>Microsoft Office PowerPoint</Application>
  <PresentationFormat>寬螢幕</PresentationFormat>
  <Paragraphs>330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尋找最大、最小值</vt:lpstr>
      <vt:lpstr>尋找最大、最小值</vt:lpstr>
      <vt:lpstr>獲取一正整數位數</vt:lpstr>
      <vt:lpstr>獲取一正整數之每一位數</vt:lpstr>
      <vt:lpstr>最大公因數</vt:lpstr>
      <vt:lpstr>補充：輾轉相除法證明</vt:lpstr>
      <vt:lpstr>最小公倍數</vt:lpstr>
      <vt:lpstr>冒泡排序法</vt:lpstr>
      <vt:lpstr>循序搜尋法</vt:lpstr>
      <vt:lpstr>循序搜尋法</vt:lpstr>
      <vt:lpstr>二分搜尋法</vt:lpstr>
      <vt:lpstr>二分搜尋法</vt:lpstr>
      <vt:lpstr>二分搜尋法</vt:lpstr>
      <vt:lpstr>二分搜尋法-衍伸應用</vt:lpstr>
      <vt:lpstr>二分搜尋法-衍生應用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286</cp:revision>
  <dcterms:created xsi:type="dcterms:W3CDTF">2024-11-03T06:57:05Z</dcterms:created>
  <dcterms:modified xsi:type="dcterms:W3CDTF">2024-11-21T15:31:29Z</dcterms:modified>
</cp:coreProperties>
</file>