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7" r:id="rId12"/>
    <p:sldId id="268" r:id="rId13"/>
    <p:sldId id="270" r:id="rId14"/>
    <p:sldId id="269" r:id="rId15"/>
    <p:sldId id="271" r:id="rId16"/>
    <p:sldId id="275" r:id="rId17"/>
    <p:sldId id="274" r:id="rId18"/>
    <p:sldId id="273" r:id="rId19"/>
    <p:sldId id="276" r:id="rId20"/>
    <p:sldId id="278" r:id="rId21"/>
    <p:sldId id="277" r:id="rId22"/>
    <p:sldId id="285" r:id="rId23"/>
    <p:sldId id="279" r:id="rId24"/>
    <p:sldId id="281" r:id="rId25"/>
    <p:sldId id="280" r:id="rId26"/>
    <p:sldId id="282" r:id="rId27"/>
    <p:sldId id="284" r:id="rId28"/>
    <p:sldId id="283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131" autoAdjust="0"/>
  </p:normalViewPr>
  <p:slideViewPr>
    <p:cSldViewPr snapToGrid="0">
      <p:cViewPr varScale="1">
        <p:scale>
          <a:sx n="107" d="100"/>
          <a:sy n="107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5097"/>
            <a:ext cx="10515600" cy="1697504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是用來</a:t>
            </a:r>
            <a:endParaRPr lang="en-US" altLang="zh-TW" sz="2700"/>
          </a:p>
          <a:p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提高程式的穩定性與安全性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80592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3176681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80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24326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379901"/>
            <a:ext cx="10515600" cy="102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，能讓編譯器檢查，建議加上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表示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endParaRPr lang="zh-TW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997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04622"/>
            <a:ext cx="10515600" cy="4897196"/>
            <a:chOff x="838199" y="1876342"/>
            <a:chExt cx="10515600" cy="4897196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662584" y="64042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05953" y="3176233"/>
            <a:ext cx="3457962" cy="738664"/>
            <a:chOff x="1691091" y="3041991"/>
            <a:chExt cx="3457962" cy="73866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1" y="3041991"/>
              <a:ext cx="3457961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363975" y="3472878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690688"/>
            <a:ext cx="10838328" cy="4636434"/>
          </a:xfrm>
        </p:spPr>
        <p:txBody>
          <a:bodyPr>
            <a:normAutofit/>
          </a:bodyPr>
          <a:lstStyle/>
          <a:p>
            <a:r>
              <a:rPr lang="zh-TW" altLang="en-US"/>
              <a:t>下方為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的部分程式碼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>
                <a:solidFill>
                  <a:srgbClr val="FFC000"/>
                </a:solidFill>
              </a:rPr>
              <a:t>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9AAC8-C2E8-4CA2-B791-50C853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02" y="2172138"/>
            <a:ext cx="6641562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Object {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Object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final native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Class&lt;?&gt;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getClass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native int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hashCode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boolean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equals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(java.lang.Object obj)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== obj);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String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getClass().getName() +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"@"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+ Integer.</a:t>
            </a:r>
            <a:r>
              <a:rPr kumimoji="0" lang="zh-TW" altLang="zh-TW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toHexString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(hashCode());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靜態的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動態的在被使用時才會分配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而靜態的則是在程式一開始就分配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98729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57133"/>
            <a:ext cx="10515600" cy="1049008"/>
          </a:xfrm>
        </p:spPr>
        <p:txBody>
          <a:bodyPr>
            <a:normAutofit/>
          </a:bodyPr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2005350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478446"/>
            <a:ext cx="10515600" cy="53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98729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260105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706024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910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706024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9457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3322</TotalTime>
  <Words>7658</Words>
  <Application>Microsoft Office PowerPoint</Application>
  <PresentationFormat>寬螢幕</PresentationFormat>
  <Paragraphs>400</Paragraphs>
  <Slides>31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instanceof</vt:lpstr>
      <vt:lpstr>物件轉型</vt:lpstr>
      <vt:lpstr>Object 類別</vt:lpstr>
      <vt:lpstr>物件比較</vt:lpstr>
      <vt:lpstr>物件比較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1013</cp:revision>
  <dcterms:created xsi:type="dcterms:W3CDTF">2024-07-30T13:25:34Z</dcterms:created>
  <dcterms:modified xsi:type="dcterms:W3CDTF">2024-08-20T10:23:12Z</dcterms:modified>
</cp:coreProperties>
</file>