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042687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527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01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426918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59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959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36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1027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3223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23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609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828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08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10515600" cy="2462213"/>
            <a:chOff x="838200" y="4001294"/>
            <a:chExt cx="10515600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10662583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7524750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31D75-5851-4951-9F11-2D1EA700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字串除了可以通過 </a:t>
            </a:r>
            <a:r>
              <a:rPr lang="en-US" altLang="zh-TW"/>
              <a:t>new </a:t>
            </a:r>
            <a:r>
              <a:rPr lang="zh-TW" altLang="en-US"/>
              <a:t>運算的方式創建實例外</a:t>
            </a:r>
            <a:endParaRPr lang="en-US" altLang="zh-TW"/>
          </a:p>
          <a:p>
            <a:r>
              <a:rPr lang="zh-TW" altLang="en-US"/>
              <a:t>也可以通過</a:t>
            </a: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130"/>
            <a:ext cx="10515600" cy="3831104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22848"/>
            <a:ext cx="11349318" cy="2035478"/>
          </a:xfrm>
        </p:spPr>
        <p:txBody>
          <a:bodyPr/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，創建的格式如下：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9E9132-C57E-4488-BA98-F426F1B1EFA9}"/>
              </a:ext>
            </a:extLst>
          </p:cNvPr>
          <p:cNvSpPr txBox="1">
            <a:spLocks/>
          </p:cNvSpPr>
          <p:nvPr/>
        </p:nvSpPr>
        <p:spPr>
          <a:xfrm>
            <a:off x="421341" y="3889324"/>
            <a:ext cx="11349318" cy="26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，以逗號分隔，元素的數量即為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4F65D6-F20E-40B1-B514-40F1BB64A3A9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E6B7E7B-B21D-4D20-8ADC-3F21C64CD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C94677D-B7F8-44EC-B54D-2CF891B03314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857728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778104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280212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896963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10515598" cy="2062103"/>
            <a:chOff x="838200" y="4325997"/>
            <a:chExt cx="10515598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10515598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10662583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增強 </a:t>
            </a:r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增強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迴圈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298530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778</TotalTime>
  <Words>1575</Words>
  <Application>Microsoft Office PowerPoint</Application>
  <PresentationFormat>寬螢幕</PresentationFormat>
  <Paragraphs>121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Consolas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增強 for</vt:lpstr>
      <vt:lpstr>k 維陣列</vt:lpstr>
      <vt:lpstr>陣列工具類別</vt:lpstr>
      <vt:lpstr>字串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278</cp:revision>
  <dcterms:created xsi:type="dcterms:W3CDTF">2024-08-18T12:40:15Z</dcterms:created>
  <dcterms:modified xsi:type="dcterms:W3CDTF">2024-08-20T14:56:01Z</dcterms:modified>
</cp:coreProperties>
</file>