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5103183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92911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3070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27661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233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議題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議題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議題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議題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30_Git 與 Github</dc:title>
  <dc:creator>Myster; TYIC</dc:creator>
  <cp:lastModifiedBy>Myster</cp:lastModifiedBy>
  <cp:revision>1335</cp:revision>
  <dcterms:created xsi:type="dcterms:W3CDTF">2024-09-09T15:25:37Z</dcterms:created>
  <dcterms:modified xsi:type="dcterms:W3CDTF">2025-03-01T16:14:42Z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