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3" r:id="rId19"/>
    <p:sldId id="272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7" r:id="rId28"/>
    <p:sldId id="282" r:id="rId29"/>
    <p:sldId id="283" r:id="rId30"/>
    <p:sldId id="284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  <a:srgbClr val="009999"/>
    <a:srgbClr val="00FFCC"/>
    <a:srgbClr val="6699FF"/>
    <a:srgbClr val="FFCCCC"/>
    <a:srgbClr val="CCFF66"/>
    <a:srgbClr val="9999FF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2024/9/14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複製遠端數據庫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202081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數據庫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4017345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743924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294093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28412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將檔案分為四種狀態：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</a:p>
          <a:p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3941613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327862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073713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061146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714402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701834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714402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701834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本地數據庫新提交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遠端數據庫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新數據庫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3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679946" y="940869"/>
            <a:ext cx="10338174" cy="5753704"/>
            <a:chOff x="1787525" y="940869"/>
            <a:chExt cx="10338174" cy="57537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525" y="940869"/>
              <a:ext cx="10338174" cy="57537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26508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10598" y="3728563"/>
              <a:ext cx="5337968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1210</TotalTime>
  <Words>1931</Words>
  <Application>Microsoft Office PowerPoint</Application>
  <PresentationFormat>寬螢幕</PresentationFormat>
  <Paragraphs>317</Paragraphs>
  <Slides>39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數據庫</vt:lpstr>
      <vt:lpstr>創建數據庫</vt:lpstr>
      <vt:lpstr>創建數據庫</vt:lpstr>
      <vt:lpstr>創建數據庫</vt:lpstr>
      <vt:lpstr>Git</vt:lpstr>
      <vt:lpstr>複製遠端數據庫</vt:lpstr>
      <vt:lpstr>進入本地數據庫</vt:lpstr>
      <vt:lpstr>連線遠端數據庫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1169</cp:revision>
  <dcterms:created xsi:type="dcterms:W3CDTF">2024-09-09T15:25:37Z</dcterms:created>
  <dcterms:modified xsi:type="dcterms:W3CDTF">2024-09-14T09:12:19Z</dcterms:modified>
</cp:coreProperties>
</file>