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CF8E6D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5908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02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2993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3395146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27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947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930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635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645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138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0577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911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1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  <a:r>
              <a:rPr lang="en-US" altLang="zh-TW"/>
              <a:t>(Flow</a:t>
            </a:r>
            <a:r>
              <a:rPr lang="zh-TW" altLang="en-US"/>
              <a:t> </a:t>
            </a:r>
            <a:r>
              <a:rPr lang="en-US" altLang="zh-TW"/>
              <a:t>Control)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4532"/>
            <a:ext cx="10515600" cy="2616386"/>
          </a:xfrm>
        </p:spPr>
        <p:txBody>
          <a:bodyPr>
            <a:normAutofit/>
          </a:bodyPr>
          <a:lstStyle/>
          <a:p>
            <a:r>
              <a:rPr lang="zh-TW" altLang="en-US"/>
              <a:t>流程控制，顧名思義，就是控制程式執行的流程、順序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控制流程陳述式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與表達陳述式和宣告陳述式不同的是，流程控制陳述式不用分號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00B0F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後方區塊裡的程式碼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則可以不寫程式碼區塊，直接寫陳述式</a:t>
            </a:r>
            <a:endParaRPr lang="en-US" altLang="zh-TW"/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否則強烈建議使用區塊，避免閱讀錯誤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297E17-56BB-418D-B55B-653CAC680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165" y="1599545"/>
            <a:ext cx="7530354" cy="477053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java.util.Scanner;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Scanner scanner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Scanner(System.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String input = scanner.next();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(input.equals(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回憶過去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痛苦的相思忘不了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else 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(input.equals(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想念你的笑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想念你的外套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else 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(input.equals(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怎麼忍心怪你犯了錯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是我給你自由過了火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else 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(input.equals(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我願變成童話裡你愛的那個天使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張開雙手變成翅膀守護你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else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我不知道下一句是什麼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6FF9DA4-B64F-4919-AD0A-841D2296A78C}"/>
              </a:ext>
            </a:extLst>
          </p:cNvPr>
          <p:cNvSpPr txBox="1"/>
          <p:nvPr/>
        </p:nvSpPr>
        <p:spPr>
          <a:xfrm>
            <a:off x="7363012" y="6031528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8247529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944852" y="60623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8247529" y="4691416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944852" y="501458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8247530" y="3659080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944851" y="398224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8247530" y="2626744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944852" y="29652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8247530" y="1594408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944852" y="1931460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</a:p>
          </p:txBody>
        </p:sp>
      </p:grpSp>
      <p:pic>
        <p:nvPicPr>
          <p:cNvPr id="24" name="圖片 23">
            <a:hlinkClick r:id="rId2"/>
            <a:extLst>
              <a:ext uri="{FF2B5EF4-FFF2-40B4-BE49-F238E27FC236}">
                <a16:creationId xmlns:a16="http://schemas.microsoft.com/office/drawing/2014/main" id="{A175219C-789C-485B-9A24-33ED5ABB9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24" y="1603301"/>
            <a:ext cx="484195" cy="4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200" y="2505670"/>
            <a:ext cx="3814482" cy="3046988"/>
            <a:chOff x="838200" y="2505670"/>
            <a:chExt cx="3814482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05670"/>
              <a:ext cx="3814482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3961467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651</TotalTime>
  <Words>616</Words>
  <Application>Microsoft Office PowerPoint</Application>
  <PresentationFormat>寬螢幕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Consolas</vt:lpstr>
      <vt:lpstr>TYIC</vt:lpstr>
      <vt:lpstr>流程控制</vt:lpstr>
      <vt:lpstr>流程控制(Flow Control)</vt:lpstr>
      <vt:lpstr>if...else</vt:lpstr>
      <vt:lpstr>if...else</vt:lpstr>
      <vt:lpstr>if...else</vt:lpstr>
      <vt:lpstr>switch 流程控制陳述式</vt:lpstr>
      <vt:lpstr>switch 表達式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Jacky Chiu</dc:creator>
  <cp:lastModifiedBy>Jacky Chiu</cp:lastModifiedBy>
  <cp:revision>90</cp:revision>
  <dcterms:created xsi:type="dcterms:W3CDTF">2024-07-12T16:14:45Z</dcterms:created>
  <dcterms:modified xsi:type="dcterms:W3CDTF">2024-07-17T17:05:42Z</dcterms:modified>
</cp:coreProperties>
</file>