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8557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9949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797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9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8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461</cp:revision>
  <dcterms:created xsi:type="dcterms:W3CDTF">2024-07-10T03:40:13Z</dcterms:created>
  <dcterms:modified xsi:type="dcterms:W3CDTF">2024-09-26T13:25:42Z</dcterms:modified>
</cp:coreProperties>
</file>