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91302828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2228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997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671487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947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53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0129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988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5064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91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216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095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4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指導老師：吳老師佳憲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 </a:t>
            </a:r>
            <a:r>
              <a:rPr lang="en-US" altLang="zh-TW"/>
              <a:t>+</a:t>
            </a:r>
            <a:r>
              <a:rPr lang="zh-TW" altLang="en-US"/>
              <a:t> 編輯器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IntelliJ IDEA 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流程控制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靜態成員 </a:t>
            </a:r>
            <a:r>
              <a:rPr lang="en-US" altLang="zh-TW"/>
              <a:t>+</a:t>
            </a:r>
            <a:r>
              <a:rPr lang="zh-TW" altLang="en-US"/>
              <a:t> 類別與物件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套件 </a:t>
            </a:r>
            <a:r>
              <a:rPr lang="en-US" altLang="zh-TW"/>
              <a:t>+</a:t>
            </a:r>
            <a:r>
              <a:rPr lang="zh-TW" altLang="en-US"/>
              <a:t> 包裝類別 </a:t>
            </a:r>
            <a:r>
              <a:rPr lang="en-US" altLang="zh-TW"/>
              <a:t>+ </a:t>
            </a:r>
            <a:r>
              <a:rPr lang="zh-TW" altLang="en-US"/>
              <a:t>工具類別</a:t>
            </a:r>
            <a:r>
              <a:rPr lang="en-US" altLang="zh-TW"/>
              <a:t>(1)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介面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泛型 </a:t>
            </a:r>
            <a:r>
              <a:rPr lang="en-US" altLang="zh-TW"/>
              <a:t>+</a:t>
            </a:r>
            <a:r>
              <a:rPr lang="zh-TW" altLang="en-US"/>
              <a:t> 工具類別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(Java:</a:t>
            </a:r>
            <a:r>
              <a:rPr lang="zh-TW" altLang="en-US"/>
              <a:t> 例外處理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(Java</a:t>
            </a:r>
            <a:r>
              <a:rPr lang="zh-TW" altLang="en-US"/>
              <a:t> 虛擬機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(</a:t>
            </a:r>
            <a:r>
              <a:rPr lang="zh-TW" altLang="en-US"/>
              <a:t>電腦結構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Gradle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 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563</TotalTime>
  <Words>150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131</cp:revision>
  <dcterms:created xsi:type="dcterms:W3CDTF">2024-04-26T12:14:03Z</dcterms:created>
  <dcterms:modified xsi:type="dcterms:W3CDTF">2024-08-28T08:29:24Z</dcterms:modified>
</cp:coreProperties>
</file>