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6319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01386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627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6224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84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093172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793</TotalTime>
  <Words>1335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編譯與執行</vt:lpstr>
      <vt:lpstr>開啟 PowerShell /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239</cp:revision>
  <dcterms:created xsi:type="dcterms:W3CDTF">2024-07-05T16:42:16Z</dcterms:created>
  <dcterms:modified xsi:type="dcterms:W3CDTF">2024-08-28T08:36:13Z</dcterms:modified>
</cp:coreProperties>
</file>