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3587" autoAdjust="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7283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84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493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555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397298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916451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322570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855464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1956498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485445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421378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2928450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/>
          <a:lstStyle/>
          <a:p>
            <a:r>
              <a:rPr lang="zh-TW" altLang="en-US"/>
              <a:t>任何東西的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1246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263</cp:revision>
  <dcterms:created xsi:type="dcterms:W3CDTF">2024-08-15T02:15:02Z</dcterms:created>
  <dcterms:modified xsi:type="dcterms:W3CDTF">2024-08-28T08:37:47Z</dcterms:modified>
</cp:coreProperties>
</file>