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2399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085468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48574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這與其查找原理有關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990370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25848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849688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增強 </a:t>
            </a:r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增強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迴圈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1493</TotalTime>
  <Words>3541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增強 for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549</cp:revision>
  <dcterms:created xsi:type="dcterms:W3CDTF">2024-08-18T12:40:15Z</dcterms:created>
  <dcterms:modified xsi:type="dcterms:W3CDTF">2024-08-28T08:37:54Z</dcterms:modified>
</cp:coreProperties>
</file>