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91" r:id="rId3"/>
    <p:sldId id="293" r:id="rId4"/>
    <p:sldId id="260" r:id="rId5"/>
    <p:sldId id="294" r:id="rId6"/>
    <p:sldId id="295" r:id="rId7"/>
    <p:sldId id="298" r:id="rId8"/>
    <p:sldId id="296" r:id="rId9"/>
    <p:sldId id="29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C0584-60F3-4533-8948-DD153EE9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690688"/>
            <a:ext cx="11026588" cy="416279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常常大量的使用</a:t>
            </a:r>
            <a:r>
              <a:rPr lang="zh-TW" altLang="en-US" sz="2400">
                <a:solidFill>
                  <a:srgbClr val="00B0F0"/>
                </a:solidFill>
              </a:rPr>
              <a:t>泛型</a:t>
            </a:r>
            <a:r>
              <a:rPr lang="zh-TW" altLang="en-US" sz="2400"/>
              <a:t>，因為其可以讓使用者減少</a:t>
            </a:r>
            <a:r>
              <a:rPr lang="zh-TW" altLang="en-US" sz="2400">
                <a:solidFill>
                  <a:srgbClr val="00B0F0"/>
                </a:solidFill>
              </a:rPr>
              <a:t>型別檢查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轉型</a:t>
            </a:r>
            <a:r>
              <a:rPr lang="zh-TW" altLang="en-US" sz="2400"/>
              <a:t>的動作</a:t>
            </a:r>
            <a:endParaRPr lang="en-US" altLang="zh-TW" sz="2400"/>
          </a:p>
          <a:p>
            <a:r>
              <a:rPr lang="zh-TW" altLang="en-US" sz="2400"/>
              <a:t>最常見的</a:t>
            </a:r>
            <a:r>
              <a:rPr lang="zh-TW" altLang="en-US" sz="2400">
                <a:solidFill>
                  <a:srgbClr val="00B0F0"/>
                </a:solidFill>
              </a:rPr>
              <a:t>泛型類別</a:t>
            </a:r>
            <a:r>
              <a:rPr lang="zh-TW" altLang="en-US" sz="2400"/>
              <a:t>就是是集合框架中的所有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，集合框架主要分為兩個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K,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FFFF00"/>
                </a:solidFill>
              </a:rPr>
              <a:t>代表一組相同型別的物件放在一起</a:t>
            </a:r>
            <a:r>
              <a:rPr lang="zh-TW" altLang="en-US" sz="2400"/>
              <a:t>，下方為部分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：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92D05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615605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1331759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13426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0801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33915" y="5313426"/>
            <a:ext cx="19363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70293" y="5670590"/>
            <a:ext cx="1682402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123955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546126" y="49625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106434"/>
            <a:ext cx="1497610" cy="10175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3471037"/>
            <a:ext cx="0" cy="14915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2555450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607108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4760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87261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481119"/>
            <a:ext cx="4052895" cy="8386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78263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H="1" flipV="1">
            <a:off x="9430896" y="2391734"/>
            <a:ext cx="592169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106434"/>
            <a:ext cx="5156" cy="22069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94249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38F74-831B-49F6-BC1D-F58679D5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不可重複，即數學上的「集合」</a:t>
            </a:r>
            <a:endParaRPr lang="en-US" altLang="zh-TW"/>
          </a:p>
          <a:p>
            <a:r>
              <a:rPr lang="zh-TW" altLang="en-US"/>
              <a:t>其中最重要的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就是 </a:t>
            </a:r>
            <a:r>
              <a:rPr lang="en-US" altLang="zh-TW" sz="2800">
                <a:solidFill>
                  <a:srgbClr val="FFC000"/>
                </a:solidFill>
              </a:rPr>
              <a:t>HashSet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28183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142757" y="1792003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7049243" y="2187685"/>
            <a:ext cx="498669" cy="37598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4673602" y="3862098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5579033" y="3335337"/>
            <a:ext cx="516967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4673602" y="4670860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5579033" y="4251541"/>
            <a:ext cx="0" cy="4193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794660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789335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1230033" y="2840768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2360800" y="5672875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565374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6096000" y="3335337"/>
            <a:ext cx="3518279" cy="223003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6886300" y="5922538"/>
            <a:ext cx="145274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667188" y="3340094"/>
            <a:ext cx="1956362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667188" y="2288661"/>
            <a:ext cx="0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4104343" y="2563670"/>
            <a:ext cx="103841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2"/>
          </p:cNvCxnSpPr>
          <p:nvPr/>
        </p:nvCxnSpPr>
        <p:spPr>
          <a:xfrm flipH="1" flipV="1">
            <a:off x="2667188" y="3340094"/>
            <a:ext cx="2006414" cy="7167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04934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19262"/>
            <a:ext cx="0" cy="134611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471349" y="4539228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V="1">
            <a:off x="1617608" y="3340094"/>
            <a:ext cx="1049580" cy="11991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580710"/>
            <a:ext cx="0" cy="924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74633" y="3103634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220308" y="3103634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770770" y="3460798"/>
            <a:ext cx="1003863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722474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691369" cy="9530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195725" y="4031496"/>
            <a:ext cx="3603960" cy="112097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3443676" y="4591982"/>
            <a:ext cx="475204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>
            <a:off x="5040779" y="5973914"/>
            <a:ext cx="368169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1"/>
            <a:endCxn id="38" idx="2"/>
          </p:cNvCxnSpPr>
          <p:nvPr/>
        </p:nvCxnSpPr>
        <p:spPr>
          <a:xfrm flipH="1" flipV="1">
            <a:off x="2521693" y="2221028"/>
            <a:ext cx="698615" cy="123977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515279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569366" y="434231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515279" y="5724251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H="1" flipV="1">
            <a:off x="2006521" y="4841645"/>
            <a:ext cx="771508" cy="882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006521" y="2221028"/>
            <a:ext cx="515172" cy="21212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997705" y="5152468"/>
            <a:ext cx="0" cy="46428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H="1" flipV="1">
            <a:off x="9733318" y="2507752"/>
            <a:ext cx="264387" cy="15237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33103" y="2507752"/>
            <a:ext cx="1300215" cy="95304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 flipV="1">
            <a:off x="5770770" y="3460798"/>
            <a:ext cx="2951704" cy="25131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628</TotalTime>
  <Words>993</Words>
  <Application>Microsoft Office PowerPoint</Application>
  <PresentationFormat>寬螢幕</PresentationFormat>
  <Paragraphs>126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Collection</vt:lpstr>
      <vt:lpstr>Collection</vt:lpstr>
      <vt:lpstr>Set</vt:lpstr>
      <vt:lpstr>HashSet</vt:lpstr>
      <vt:lpstr>List</vt:lpstr>
      <vt:lpstr>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13_工具類別(2)</dc:title>
  <dc:creator>TYIC</dc:creator>
  <cp:lastModifiedBy>Jacky Chiu</cp:lastModifiedBy>
  <cp:revision>349</cp:revision>
  <dcterms:created xsi:type="dcterms:W3CDTF">2024-08-26T05:06:42Z</dcterms:created>
  <dcterms:modified xsi:type="dcterms:W3CDTF">2024-08-28T17:14:16Z</dcterms:modified>
</cp:coreProperties>
</file>