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471361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390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082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27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86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7D845A-EB38-434E-988D-9232CBB85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688"/>
            <a:ext cx="10515600" cy="150083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版本管理工具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5A93AF-DAEB-49B0-8400-3B939DE86DD6}"/>
              </a:ext>
            </a:extLst>
          </p:cNvPr>
          <p:cNvSpPr txBox="1"/>
          <p:nvPr/>
        </p:nvSpPr>
        <p:spPr>
          <a:xfrm>
            <a:off x="838200" y="2381525"/>
            <a:ext cx="10515600" cy="4125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45F2AB9-954E-4C95-885F-BF55F35C7A79}"/>
              </a:ext>
            </a:extLst>
          </p:cNvPr>
          <p:cNvGrpSpPr/>
          <p:nvPr/>
        </p:nvGrpSpPr>
        <p:grpSpPr>
          <a:xfrm>
            <a:off x="8422445" y="1897430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1E76A841-329C-47D1-8954-737613A21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6BECE38-E44E-4DED-9C32-FF83E30291C8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40</TotalTime>
  <Words>212</Words>
  <Application>Microsoft Office PowerPoint</Application>
  <PresentationFormat>寬螢幕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Consolas</vt:lpstr>
      <vt:lpstr>Times New Roman</vt:lpstr>
      <vt:lpstr>TYIC</vt:lpstr>
      <vt:lpstr>Git 與 Github</vt:lpstr>
      <vt:lpstr>Git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16_Git 與 Github</dc:title>
  <dc:creator>TYIC</dc:creator>
  <cp:lastModifiedBy>Jacky Chiu</cp:lastModifiedBy>
  <cp:revision>33</cp:revision>
  <dcterms:created xsi:type="dcterms:W3CDTF">2024-09-09T15:25:37Z</dcterms:created>
  <dcterms:modified xsi:type="dcterms:W3CDTF">2024-09-09T16:06:08Z</dcterms:modified>
</cp:coreProperties>
</file>