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8869"/>
    <a:srgbClr val="CF8E6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25"/>
            <a:ext cx="10515600" cy="1603375"/>
          </a:xfrm>
        </p:spPr>
        <p:txBody>
          <a:bodyPr/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if-else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if-else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018"/>
          </a:xfrm>
        </p:spPr>
        <p:txBody>
          <a:bodyPr/>
          <a:lstStyle/>
          <a:p>
            <a:r>
              <a:rPr lang="en-US" altLang="zh-TW"/>
              <a:t>if-else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7A1BF-5E07-4DE7-B84C-FE956981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1643"/>
            <a:ext cx="10515600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boolean(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條件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)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陳述式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5BAAED-C60E-4C78-9E7E-94A982989BF5}"/>
              </a:ext>
            </a:extLst>
          </p:cNvPr>
          <p:cNvSpPr txBox="1"/>
          <p:nvPr/>
        </p:nvSpPr>
        <p:spPr>
          <a:xfrm>
            <a:off x="10662585" y="32426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3"/>
                </a:solidFill>
              </a:rPr>
              <a:t>java</a:t>
            </a:r>
            <a:endParaRPr lang="zh-TW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228</TotalTime>
  <Words>77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Consolas</vt:lpstr>
      <vt:lpstr>TYIC</vt:lpstr>
      <vt:lpstr>流程控制</vt:lpstr>
      <vt:lpstr>流程控制(Flow Control)</vt:lpstr>
      <vt:lpstr>if-else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22</cp:revision>
  <dcterms:created xsi:type="dcterms:W3CDTF">2024-07-12T16:14:45Z</dcterms:created>
  <dcterms:modified xsi:type="dcterms:W3CDTF">2024-07-13T14:37:16Z</dcterms:modified>
</cp:coreProperties>
</file>