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AC8F-9E49-464C-9607-B43BB7648CA8}" type="datetimeFigureOut">
              <a:rPr lang="zh-TW" altLang="en-US" smtClean="0"/>
              <a:t>2024/12/21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68D8F-3DA4-412A-BB7F-172E51E04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913028284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22281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189975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46714875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59476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77536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90129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39880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50648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991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72166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09530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E798-32E8-49CA-8B10-A9E3CEA7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4149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yshic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71B85-7B77-4ADC-8375-30B58C159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基本事項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B12D7-67DB-4C23-92B1-D55F41FCE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08921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B356F-A419-467A-9583-07AC4271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第四屆社團幹部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4DD1B-5F04-408C-880E-CC0487FA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/>
              <a:t>社長：楊晉程</a:t>
            </a:r>
            <a:endParaRPr lang="en-US" altLang="zh-TW" sz="3200"/>
          </a:p>
          <a:p>
            <a:r>
              <a:rPr lang="zh-TW" altLang="en-US" sz="3200"/>
              <a:t>副社長：陳彥儒</a:t>
            </a:r>
            <a:endParaRPr lang="en-US" altLang="zh-TW" sz="3200"/>
          </a:p>
          <a:p>
            <a:r>
              <a:rPr lang="zh-TW" altLang="en-US" sz="3200"/>
              <a:t>總務：謝佑晟</a:t>
            </a:r>
            <a:endParaRPr lang="en-US" altLang="zh-TW" sz="3200"/>
          </a:p>
          <a:p>
            <a:r>
              <a:rPr lang="zh-TW" altLang="en-US" sz="3200"/>
              <a:t>教學：邱顯智、黃巖朔</a:t>
            </a:r>
            <a:endParaRPr lang="en-US" altLang="zh-TW" sz="3200"/>
          </a:p>
          <a:p>
            <a:r>
              <a:rPr lang="zh-TW" altLang="en-US" sz="3200"/>
              <a:t>活動：李廷恩</a:t>
            </a:r>
            <a:endParaRPr lang="en-US" altLang="zh-TW" sz="3200"/>
          </a:p>
          <a:p>
            <a:endParaRPr lang="en-US" altLang="zh-TW" sz="3200"/>
          </a:p>
          <a:p>
            <a:r>
              <a:rPr lang="zh-TW" altLang="en-US" sz="3200"/>
              <a:t>指導老師：吳佳憲 老師</a:t>
            </a:r>
          </a:p>
        </p:txBody>
      </p:sp>
    </p:spTree>
    <p:extLst>
      <p:ext uri="{BB962C8B-B14F-4D97-AF65-F5344CB8AC3E}">
        <p14:creationId xmlns:p14="http://schemas.microsoft.com/office/powerpoint/2010/main" val="18327848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9FFA3-0846-4AE9-9E9D-B2C2211B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27BEFE-15C2-40CF-8256-1D6FDF6F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請至社團網站查看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https://tyshic.github.io/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532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9EF84239-98DD-47C7-9670-9A8E11832DF8}" vid="{53C94661-BF81-402B-98E3-49232B063ED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576</TotalTime>
  <Words>55</Words>
  <Application>Microsoft Office PowerPoint</Application>
  <PresentationFormat>寬螢幕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Consolas</vt:lpstr>
      <vt:lpstr>TYIC</vt:lpstr>
      <vt:lpstr>基本事項</vt:lpstr>
      <vt:lpstr>第四屆社團幹部</vt:lpstr>
      <vt:lpstr>課程大綱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01_社團基本事項</dc:title>
  <dc:creator>TYIC</dc:creator>
  <cp:lastModifiedBy>Myster</cp:lastModifiedBy>
  <cp:revision>147</cp:revision>
  <dcterms:created xsi:type="dcterms:W3CDTF">2024-04-26T12:14:03Z</dcterms:created>
  <dcterms:modified xsi:type="dcterms:W3CDTF">2024-12-21T01:48:36Z</dcterms:modified>
</cp:coreProperties>
</file>