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58" r:id="rId45"/>
    <p:sldId id="361" r:id="rId46"/>
    <p:sldId id="373" r:id="rId47"/>
    <p:sldId id="370" r:id="rId48"/>
    <p:sldId id="362" r:id="rId49"/>
    <p:sldId id="372" r:id="rId50"/>
    <p:sldId id="368" r:id="rId51"/>
    <p:sldId id="369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1F4AD8E-0E58-46CC-9899-8558C345D3B6}"/>
              </a:ext>
            </a:extLst>
          </p:cNvPr>
          <p:cNvGrpSpPr/>
          <p:nvPr/>
        </p:nvGrpSpPr>
        <p:grpSpPr>
          <a:xfrm>
            <a:off x="215642" y="382011"/>
            <a:ext cx="11654472" cy="6093976"/>
            <a:chOff x="215642" y="382011"/>
            <a:chExt cx="11654472" cy="609397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D0ABB39-23F2-496C-A5D3-7B2C2D74C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382011"/>
              <a:ext cx="6320961" cy="609397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1374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382011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9F924F-F586-456E-903C-76D6C277C18D}"/>
              </a:ext>
            </a:extLst>
          </p:cNvPr>
          <p:cNvGrpSpPr/>
          <p:nvPr/>
        </p:nvGrpSpPr>
        <p:grpSpPr>
          <a:xfrm>
            <a:off x="333375" y="339158"/>
            <a:ext cx="11481229" cy="5940088"/>
            <a:chOff x="333375" y="339158"/>
            <a:chExt cx="11481229" cy="594008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C1CBBA4-81F7-44E6-87D6-1A0E101D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706" y="339158"/>
              <a:ext cx="6179897" cy="59400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" y="1536992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181097" y="59406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704" y="339158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310717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5436</TotalTime>
  <Words>7596</Words>
  <Application>Microsoft Office PowerPoint</Application>
  <PresentationFormat>寬螢幕</PresentationFormat>
  <Paragraphs>1079</Paragraphs>
  <Slides>51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插入排序法(交換)</vt:lpstr>
      <vt:lpstr>插入排序法(交換)</vt:lpstr>
      <vt:lpstr>插入排序法(交換)</vt:lpstr>
      <vt:lpstr>插入排序法(插入)</vt:lpstr>
      <vt:lpstr>插入排序法(插入)</vt:lpstr>
      <vt:lpstr>插入排序法 (插入)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2025</cp:revision>
  <dcterms:created xsi:type="dcterms:W3CDTF">2024-11-03T06:57:05Z</dcterms:created>
  <dcterms:modified xsi:type="dcterms:W3CDTF">2024-12-21T16:14:18Z</dcterms:modified>
</cp:coreProperties>
</file>