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30" r:id="rId3"/>
    <p:sldId id="333" r:id="rId4"/>
    <p:sldId id="332" r:id="rId5"/>
    <p:sldId id="328" r:id="rId6"/>
    <p:sldId id="326" r:id="rId7"/>
    <p:sldId id="329" r:id="rId8"/>
    <p:sldId id="336" r:id="rId9"/>
    <p:sldId id="337" r:id="rId10"/>
    <p:sldId id="338" r:id="rId11"/>
    <p:sldId id="339" r:id="rId12"/>
    <p:sldId id="334" r:id="rId13"/>
    <p:sldId id="340" r:id="rId14"/>
    <p:sldId id="342" r:id="rId15"/>
    <p:sldId id="343" r:id="rId16"/>
    <p:sldId id="344" r:id="rId17"/>
    <p:sldId id="345" r:id="rId18"/>
    <p:sldId id="348" r:id="rId19"/>
    <p:sldId id="349" r:id="rId20"/>
    <p:sldId id="34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6452-9A32-4D93-BCB7-274D611E7416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93E80-3546-4266-BC64-096EB0612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3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5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33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42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752203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9344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3285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723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8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earch/src/Main1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1_dsa_advanced/91_sort/src/Main1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ort/src/Main2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10255624" cy="2387600"/>
          </a:xfrm>
        </p:spPr>
        <p:txBody>
          <a:bodyPr/>
          <a:lstStyle/>
          <a:p>
            <a:r>
              <a:rPr lang="zh-TW" altLang="en-US"/>
              <a:t>補充：進階資料結構與演算法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BC6EB6C-6D74-4F62-BE3C-A633F5DD0800}"/>
              </a:ext>
            </a:extLst>
          </p:cNvPr>
          <p:cNvSpPr/>
          <p:nvPr/>
        </p:nvSpPr>
        <p:spPr>
          <a:xfrm>
            <a:off x="2923255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CE6BAF5-5BAF-4BF7-8159-DBD6BC474C34}"/>
              </a:ext>
            </a:extLst>
          </p:cNvPr>
          <p:cNvSpPr/>
          <p:nvPr/>
        </p:nvSpPr>
        <p:spPr>
          <a:xfrm>
            <a:off x="5446817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B30020C-FF3E-485C-8C80-2438A794F0F3}"/>
              </a:ext>
            </a:extLst>
          </p:cNvPr>
          <p:cNvSpPr/>
          <p:nvPr/>
        </p:nvSpPr>
        <p:spPr>
          <a:xfrm>
            <a:off x="7997278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606AC80-4A3F-4035-81EA-7BAD50BE9BE1}"/>
              </a:ext>
            </a:extLst>
          </p:cNvPr>
          <p:cNvSpPr/>
          <p:nvPr/>
        </p:nvSpPr>
        <p:spPr>
          <a:xfrm>
            <a:off x="4182796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E944999-87FF-4AE8-B49C-83B78098A13F}"/>
              </a:ext>
            </a:extLst>
          </p:cNvPr>
          <p:cNvSpPr/>
          <p:nvPr/>
        </p:nvSpPr>
        <p:spPr>
          <a:xfrm>
            <a:off x="9207513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6EDD39-C7A8-4CC2-B7E3-F7929C5FAF48}"/>
              </a:ext>
            </a:extLst>
          </p:cNvPr>
          <p:cNvSpPr/>
          <p:nvPr/>
        </p:nvSpPr>
        <p:spPr>
          <a:xfrm>
            <a:off x="6437420" y="6086403"/>
            <a:ext cx="824753" cy="412376"/>
          </a:xfrm>
          <a:prstGeom prst="rect">
            <a:avLst/>
          </a:prstGeom>
          <a:solidFill>
            <a:srgbClr val="99FFCC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  <a:endCxn id="118" idx="0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  <a:endCxn id="118" idx="0"/>
          </p:cNvCxnSpPr>
          <p:nvPr/>
        </p:nvCxnSpPr>
        <p:spPr>
          <a:xfrm flipH="1">
            <a:off x="3335632" y="4255218"/>
            <a:ext cx="5334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  <a:endCxn id="119" idx="0"/>
          </p:cNvCxnSpPr>
          <p:nvPr/>
        </p:nvCxnSpPr>
        <p:spPr>
          <a:xfrm>
            <a:off x="5298901" y="4255218"/>
            <a:ext cx="56029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  <a:endCxn id="119" idx="0"/>
          </p:cNvCxnSpPr>
          <p:nvPr/>
        </p:nvCxnSpPr>
        <p:spPr>
          <a:xfrm flipH="1">
            <a:off x="5859194" y="4255218"/>
            <a:ext cx="53788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  <a:endCxn id="120" idx="0"/>
          </p:cNvCxnSpPr>
          <p:nvPr/>
        </p:nvCxnSpPr>
        <p:spPr>
          <a:xfrm>
            <a:off x="7856082" y="4255218"/>
            <a:ext cx="55357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  <a:endCxn id="120" idx="0"/>
          </p:cNvCxnSpPr>
          <p:nvPr/>
        </p:nvCxnSpPr>
        <p:spPr>
          <a:xfrm flipH="1">
            <a:off x="8409655" y="4255218"/>
            <a:ext cx="54012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23" idx="0"/>
          </p:cNvCxnSpPr>
          <p:nvPr/>
        </p:nvCxnSpPr>
        <p:spPr>
          <a:xfrm flipH="1">
            <a:off x="9619890" y="4255218"/>
            <a:ext cx="824753" cy="9868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stCxn id="120" idx="2"/>
            <a:endCxn id="123" idx="0"/>
          </p:cNvCxnSpPr>
          <p:nvPr/>
        </p:nvCxnSpPr>
        <p:spPr>
          <a:xfrm>
            <a:off x="8409655" y="4948252"/>
            <a:ext cx="1210235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flipH="1">
            <a:off x="4595173" y="4948252"/>
            <a:ext cx="126402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  <a:stCxn id="118" idx="2"/>
            <a:endCxn id="122" idx="0"/>
          </p:cNvCxnSpPr>
          <p:nvPr/>
        </p:nvCxnSpPr>
        <p:spPr>
          <a:xfrm>
            <a:off x="3335632" y="4948252"/>
            <a:ext cx="125954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stCxn id="122" idx="2"/>
            <a:endCxn id="124" idx="0"/>
          </p:cNvCxnSpPr>
          <p:nvPr/>
        </p:nvCxnSpPr>
        <p:spPr>
          <a:xfrm>
            <a:off x="4595173" y="5654424"/>
            <a:ext cx="2254624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6849797" y="5654424"/>
            <a:ext cx="2770093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sp>
        <p:nvSpPr>
          <p:cNvPr id="232" name="矩形: 圓角 231">
            <a:extLst>
              <a:ext uri="{FF2B5EF4-FFF2-40B4-BE49-F238E27FC236}">
                <a16:creationId xmlns:a16="http://schemas.microsoft.com/office/drawing/2014/main" id="{D9848D6E-F743-4F00-BF7F-B808A6FCF81A}"/>
              </a:ext>
            </a:extLst>
          </p:cNvPr>
          <p:cNvSpPr/>
          <p:nvPr/>
        </p:nvSpPr>
        <p:spPr>
          <a:xfrm>
            <a:off x="6354491" y="5978033"/>
            <a:ext cx="988364" cy="615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DF08DA-3051-43AB-B1A7-D9A2265F1647}"/>
              </a:ext>
            </a:extLst>
          </p:cNvPr>
          <p:cNvSpPr txBox="1"/>
          <p:nvPr/>
        </p:nvSpPr>
        <p:spPr>
          <a:xfrm>
            <a:off x="609600" y="609467"/>
            <a:ext cx="2236510" cy="7078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4000">
                <a:solidFill>
                  <a:srgbClr val="FFFF00"/>
                </a:solidFill>
              </a:rPr>
              <a:t>找最大值</a:t>
            </a:r>
          </a:p>
        </p:txBody>
      </p:sp>
    </p:spTree>
    <p:extLst>
      <p:ext uri="{BB962C8B-B14F-4D97-AF65-F5344CB8AC3E}">
        <p14:creationId xmlns:p14="http://schemas.microsoft.com/office/powerpoint/2010/main" val="246065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230" grpId="0"/>
      <p:bldP spid="231" grpId="0"/>
      <p:bldP spid="2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B8B1CF5-8C92-49E2-9B93-FA5D73EE468C}"/>
              </a:ext>
            </a:extLst>
          </p:cNvPr>
          <p:cNvGrpSpPr/>
          <p:nvPr/>
        </p:nvGrpSpPr>
        <p:grpSpPr>
          <a:xfrm>
            <a:off x="838199" y="1141123"/>
            <a:ext cx="10515601" cy="5262979"/>
            <a:chOff x="838199" y="1274286"/>
            <a:chExt cx="10515601" cy="5262979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9648EDA3-B41B-4130-B2EF-2AA9736A2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274286"/>
              <a:ext cx="10515600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回傳陣列為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最大值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最小值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治：若只有一個資料，則該資料即為最大、最小值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[]{arr[start], arr[start]};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分：將資料分成兩組；治：找出拆分資料的最大、最小值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left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right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合：比較兩組資料的最大、最小值，得出原資料的最大、最小值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]), 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result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D0EB392-422F-471E-82E0-8A54188D8A34}"/>
                </a:ext>
              </a:extLst>
            </p:cNvPr>
            <p:cNvSpPr txBox="1"/>
            <p:nvPr/>
          </p:nvSpPr>
          <p:spPr>
            <a:xfrm>
              <a:off x="10662585" y="61679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0EF33481-2563-4A5D-A008-57CA07A0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27428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0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23089B4-38E0-4665-B92D-789CE4858DF6}"/>
              </a:ext>
            </a:extLst>
          </p:cNvPr>
          <p:cNvGrpSpPr/>
          <p:nvPr/>
        </p:nvGrpSpPr>
        <p:grpSpPr>
          <a:xfrm>
            <a:off x="7700682" y="2391602"/>
            <a:ext cx="3653118" cy="923330"/>
            <a:chOff x="7700682" y="4067607"/>
            <a:chExt cx="3653118" cy="923330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3C088FFD-C520-41DF-830B-2C6211F4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-2 -6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8, min = -6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05E6498-710B-4BB7-8038-6916C4A8536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0512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8B2A17-31DC-4C73-B380-C3A65E0D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803"/>
            <a:ext cx="10515600" cy="517187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合併排序法</a:t>
            </a:r>
            <a:r>
              <a:rPr lang="en-US" altLang="zh-TW">
                <a:solidFill>
                  <a:srgbClr val="00B0F0"/>
                </a:solidFill>
              </a:rPr>
              <a:t>(merge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，其使用了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合：合併兩組有序資料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其中合併兩組有序資料的做法為：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比較兩組資料的最小值，將較小的放入新陣列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重複直到兩組資料皆被放入新陣列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需注意，此排序法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</a:t>
            </a:r>
            <a:r>
              <a:rPr lang="zh-TW" altLang="en-US">
                <a:solidFill>
                  <a:srgbClr val="00B0F0"/>
                </a:solidFill>
              </a:rPr>
              <a:t>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，較其他常見排序法高 </a:t>
            </a:r>
            <a:endParaRPr lang="zh-TW" altLang="en-US"/>
          </a:p>
          <a:p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919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653B398-37D1-4903-8E6B-F50313BB8199}"/>
              </a:ext>
            </a:extLst>
          </p:cNvPr>
          <p:cNvGrpSpPr/>
          <p:nvPr/>
        </p:nvGrpSpPr>
        <p:grpSpPr>
          <a:xfrm>
            <a:off x="3963161" y="6016137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E5BE973-E748-4AB9-9DAA-D10C9DC0F043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C917964-96F5-477D-9996-FD5452C025A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8D294467-E88A-41EC-9AD6-8F153211C98E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B8C382B-7529-43A6-9C7F-2DE3F4E38013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A3EBB6C-CF3A-49DA-80FA-D8E0924601E2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4D2C1AD0-4098-46CF-8CC4-4B43907EF5E5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0E0C436-1C6D-4BD7-9008-7A9860BEFED7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3CED6E56-16A4-4980-A089-2F79B5A6AF6C}"/>
              </a:ext>
            </a:extLst>
          </p:cNvPr>
          <p:cNvGrpSpPr/>
          <p:nvPr/>
        </p:nvGrpSpPr>
        <p:grpSpPr>
          <a:xfrm>
            <a:off x="2972558" y="5255186"/>
            <a:ext cx="3299012" cy="412376"/>
            <a:chOff x="2106706" y="2470617"/>
            <a:chExt cx="3299012" cy="412376"/>
          </a:xfrm>
          <a:solidFill>
            <a:srgbClr val="FFFF99"/>
          </a:solidFill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CD25836-2685-49DC-9B8B-2A1352B705C7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4F9B113-9217-4240-AF69-0A7CAC18E010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06640C1-7C40-489E-8A52-18B9E1D2E5CE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13DCA7F-273B-4DAE-AEBA-D737FFF40F3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E391067-178D-40EA-8AFB-4CFD9544CE30}"/>
              </a:ext>
            </a:extLst>
          </p:cNvPr>
          <p:cNvGrpSpPr/>
          <p:nvPr/>
        </p:nvGrpSpPr>
        <p:grpSpPr>
          <a:xfrm>
            <a:off x="8378275" y="5255186"/>
            <a:ext cx="2474259" cy="412376"/>
            <a:chOff x="6230471" y="2470617"/>
            <a:chExt cx="2474259" cy="412376"/>
          </a:xfrm>
          <a:solidFill>
            <a:srgbClr val="FFFF99"/>
          </a:solidFill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042D30E-6590-424D-93D7-82E18C53FA19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245A9AD-9EFE-42D2-B45A-26BC0BA70523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25626E0-5189-4E2B-8B71-D73A9DFD586B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DAEEDB4-6F5D-4141-B34A-57ED5450BB22}"/>
              </a:ext>
            </a:extLst>
          </p:cNvPr>
          <p:cNvGrpSpPr/>
          <p:nvPr/>
        </p:nvGrpSpPr>
        <p:grpSpPr>
          <a:xfrm>
            <a:off x="7636449" y="4535876"/>
            <a:ext cx="1668169" cy="412376"/>
            <a:chOff x="7153862" y="4535876"/>
            <a:chExt cx="1668169" cy="412376"/>
          </a:xfrm>
          <a:solidFill>
            <a:srgbClr val="FFFF99"/>
          </a:solid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30020C-FF3E-485C-8C80-2438A794F0F3}"/>
                </a:ext>
              </a:extLst>
            </p:cNvPr>
            <p:cNvSpPr/>
            <p:nvPr/>
          </p:nvSpPr>
          <p:spPr>
            <a:xfrm>
              <a:off x="799727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DB31496-AF61-4232-AA3F-DF0428DEDB2B}"/>
                </a:ext>
              </a:extLst>
            </p:cNvPr>
            <p:cNvSpPr/>
            <p:nvPr/>
          </p:nvSpPr>
          <p:spPr>
            <a:xfrm>
              <a:off x="7153862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B25F775-13AD-432C-9468-B0021B4E86F5}"/>
              </a:ext>
            </a:extLst>
          </p:cNvPr>
          <p:cNvGrpSpPr/>
          <p:nvPr/>
        </p:nvGrpSpPr>
        <p:grpSpPr>
          <a:xfrm>
            <a:off x="5015185" y="4535876"/>
            <a:ext cx="1649506" cy="412376"/>
            <a:chOff x="5015185" y="4535876"/>
            <a:chExt cx="1649506" cy="412376"/>
          </a:xfrm>
          <a:solidFill>
            <a:srgbClr val="FFFF99"/>
          </a:solidFill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5CE6BAF5-5BAF-4BF7-8159-DBD6BC474C34}"/>
                </a:ext>
              </a:extLst>
            </p:cNvPr>
            <p:cNvSpPr/>
            <p:nvPr/>
          </p:nvSpPr>
          <p:spPr>
            <a:xfrm>
              <a:off x="583993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BDCFDD7-AF24-4F09-B55A-40A7B646985E}"/>
                </a:ext>
              </a:extLst>
            </p:cNvPr>
            <p:cNvSpPr/>
            <p:nvPr/>
          </p:nvSpPr>
          <p:spPr>
            <a:xfrm>
              <a:off x="501518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134B804-623B-4A86-91EF-193DBA5162E2}"/>
              </a:ext>
            </a:extLst>
          </p:cNvPr>
          <p:cNvGrpSpPr/>
          <p:nvPr/>
        </p:nvGrpSpPr>
        <p:grpSpPr>
          <a:xfrm>
            <a:off x="2495190" y="4535876"/>
            <a:ext cx="1649506" cy="412376"/>
            <a:chOff x="2923255" y="4535876"/>
            <a:chExt cx="1649506" cy="412376"/>
          </a:xfrm>
          <a:solidFill>
            <a:srgbClr val="FFFF99"/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BC6EB6C-6D74-4F62-BE3C-A633F5DD0800}"/>
                </a:ext>
              </a:extLst>
            </p:cNvPr>
            <p:cNvSpPr/>
            <p:nvPr/>
          </p:nvSpPr>
          <p:spPr>
            <a:xfrm>
              <a:off x="292325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E959EA18-C320-4495-92CE-920F495476AC}"/>
                </a:ext>
              </a:extLst>
            </p:cNvPr>
            <p:cNvSpPr/>
            <p:nvPr/>
          </p:nvSpPr>
          <p:spPr>
            <a:xfrm>
              <a:off x="374800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</p:cNvCxnSpPr>
          <p:nvPr/>
        </p:nvCxnSpPr>
        <p:spPr>
          <a:xfrm flipH="1">
            <a:off x="3322182" y="4255218"/>
            <a:ext cx="54685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</p:cNvCxnSpPr>
          <p:nvPr/>
        </p:nvCxnSpPr>
        <p:spPr>
          <a:xfrm>
            <a:off x="5298901" y="4255218"/>
            <a:ext cx="553572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</p:cNvCxnSpPr>
          <p:nvPr/>
        </p:nvCxnSpPr>
        <p:spPr>
          <a:xfrm flipH="1">
            <a:off x="5839023" y="4255218"/>
            <a:ext cx="558054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</p:cNvCxnSpPr>
          <p:nvPr/>
        </p:nvCxnSpPr>
        <p:spPr>
          <a:xfrm>
            <a:off x="7856082" y="4255218"/>
            <a:ext cx="623783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</p:cNvCxnSpPr>
          <p:nvPr/>
        </p:nvCxnSpPr>
        <p:spPr>
          <a:xfrm flipH="1">
            <a:off x="8461202" y="4255218"/>
            <a:ext cx="488576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35" idx="0"/>
          </p:cNvCxnSpPr>
          <p:nvPr/>
        </p:nvCxnSpPr>
        <p:spPr>
          <a:xfrm flipH="1">
            <a:off x="9615405" y="4255218"/>
            <a:ext cx="829238" cy="9999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8461202" y="4948252"/>
            <a:ext cx="1154203" cy="3069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</p:cNvCxnSpPr>
          <p:nvPr/>
        </p:nvCxnSpPr>
        <p:spPr>
          <a:xfrm flipH="1">
            <a:off x="4595173" y="4961390"/>
            <a:ext cx="12573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</p:cNvCxnSpPr>
          <p:nvPr/>
        </p:nvCxnSpPr>
        <p:spPr>
          <a:xfrm>
            <a:off x="3317704" y="4948252"/>
            <a:ext cx="1277469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4595173" y="5667562"/>
            <a:ext cx="2254624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35" idx="2"/>
            <a:endCxn id="148" idx="0"/>
          </p:cNvCxnSpPr>
          <p:nvPr/>
        </p:nvCxnSpPr>
        <p:spPr>
          <a:xfrm flipH="1">
            <a:off x="6849797" y="5667562"/>
            <a:ext cx="2765608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230" grpId="0"/>
      <p:bldP spid="2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合併兩組有序資料</a:t>
            </a:r>
          </a:p>
        </p:txBody>
      </p:sp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180C85CF-F195-487A-B025-9AA8F7727332}"/>
              </a:ext>
            </a:extLst>
          </p:cNvPr>
          <p:cNvGrpSpPr/>
          <p:nvPr/>
        </p:nvGrpSpPr>
        <p:grpSpPr>
          <a:xfrm>
            <a:off x="1950135" y="1835134"/>
            <a:ext cx="3430819" cy="377645"/>
            <a:chOff x="348083" y="1340009"/>
            <a:chExt cx="3430819" cy="443885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297CD19F-5294-4F7C-8B02-EF0F72E59AE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DC246C1D-8835-4A92-88AB-D2D2935607A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35982DC-5CA8-48A9-9071-92A7DE664876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AEDBEAE4-C8AD-4AAF-8B1E-74E265F7BA96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5C03284-F7FC-46ED-B929-DE629A29CF4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A489D5A0-284B-42A6-8C71-B3AE793E3FE6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2EBE17E2-7A01-4FBF-BBCB-884CD0F0F15B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1" name="群組 240">
            <a:extLst>
              <a:ext uri="{FF2B5EF4-FFF2-40B4-BE49-F238E27FC236}">
                <a16:creationId xmlns:a16="http://schemas.microsoft.com/office/drawing/2014/main" id="{0F22263E-CF85-4577-A04A-1853AE56F930}"/>
              </a:ext>
            </a:extLst>
          </p:cNvPr>
          <p:cNvGrpSpPr/>
          <p:nvPr/>
        </p:nvGrpSpPr>
        <p:grpSpPr>
          <a:xfrm>
            <a:off x="1683802" y="1196449"/>
            <a:ext cx="1963799" cy="377645"/>
            <a:chOff x="348083" y="559282"/>
            <a:chExt cx="1963799" cy="443885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7801E7F-79AC-4D88-9CF9-31C4866F499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054193C0-3FE9-4E91-97D9-713D28ABF9D0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32DACD2-E4B2-46DC-8276-702261C3114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231E45B-53DC-4E89-9901-6D4E504880B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1A8D072C-139E-45DA-9475-45ACD9755827}"/>
              </a:ext>
            </a:extLst>
          </p:cNvPr>
          <p:cNvGrpSpPr/>
          <p:nvPr/>
        </p:nvGrpSpPr>
        <p:grpSpPr>
          <a:xfrm>
            <a:off x="4134387" y="1196449"/>
            <a:ext cx="1470351" cy="377645"/>
            <a:chOff x="2308551" y="559282"/>
            <a:chExt cx="1470351" cy="443885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340C01E0-1199-45F2-9BD5-F70364BB236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EF736149-25A5-4337-99AF-B2C8D38A4B2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D9CE67C-8456-4368-BF64-D700FD177526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86099BCE-1273-4449-8DF9-CA5A3F178E8C}"/>
              </a:ext>
            </a:extLst>
          </p:cNvPr>
          <p:cNvCxnSpPr>
            <a:cxnSpLocks/>
            <a:stCxn id="234" idx="2"/>
            <a:endCxn id="225" idx="0"/>
          </p:cNvCxnSpPr>
          <p:nvPr/>
        </p:nvCxnSpPr>
        <p:spPr>
          <a:xfrm>
            <a:off x="1930526" y="1574094"/>
            <a:ext cx="266333" cy="2610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群組 245">
            <a:extLst>
              <a:ext uri="{FF2B5EF4-FFF2-40B4-BE49-F238E27FC236}">
                <a16:creationId xmlns:a16="http://schemas.microsoft.com/office/drawing/2014/main" id="{4A5CDBB4-625F-43EB-9BDE-CC977007860B}"/>
              </a:ext>
            </a:extLst>
          </p:cNvPr>
          <p:cNvGrpSpPr/>
          <p:nvPr/>
        </p:nvGrpSpPr>
        <p:grpSpPr>
          <a:xfrm>
            <a:off x="1950135" y="3253447"/>
            <a:ext cx="3430819" cy="377645"/>
            <a:chOff x="348083" y="1340009"/>
            <a:chExt cx="3430819" cy="443885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3F070B2F-A4A3-4B5D-8BF7-A8A650102704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594A75C1-9820-41D8-9C74-A0737EF0FAE1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A5D749C6-9755-4FD4-ABE5-AB224DE5CAD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ED58C7F5-3EC8-4BE0-BC29-EB7A6549384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89564285-F094-49E9-8577-30D58797EA8B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3D94BEE-00CC-4C6E-AE03-FA28E55C34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DCA93EC-1A28-4C97-BF9B-A0CA1121BFB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140ACDB9-99C9-4B9C-B65A-5A3DC2AEF4EC}"/>
              </a:ext>
            </a:extLst>
          </p:cNvPr>
          <p:cNvGrpSpPr/>
          <p:nvPr/>
        </p:nvGrpSpPr>
        <p:grpSpPr>
          <a:xfrm>
            <a:off x="1683802" y="2596730"/>
            <a:ext cx="1963799" cy="377645"/>
            <a:chOff x="348083" y="559282"/>
            <a:chExt cx="1963799" cy="443885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3B3FF379-65CB-483E-A663-838E29F093A7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62B57F8F-6A1B-4DE3-A1A6-2AFF3389ED3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5F8994DA-E2F0-4FDC-98C6-1F1EB04FD9A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648D156E-786B-4980-A7E1-C0D1FD1DCE8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FA11E69C-3407-46EF-B55E-268FD2600575}"/>
              </a:ext>
            </a:extLst>
          </p:cNvPr>
          <p:cNvGrpSpPr/>
          <p:nvPr/>
        </p:nvGrpSpPr>
        <p:grpSpPr>
          <a:xfrm>
            <a:off x="4134387" y="2596730"/>
            <a:ext cx="1470351" cy="377645"/>
            <a:chOff x="2308551" y="559282"/>
            <a:chExt cx="1470351" cy="443885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3AF14D9F-E578-4178-89CB-C4231B1AA987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3410260-20AE-4E72-A209-3AFBD212C26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C497860-0EC8-47B2-98C3-FE8109501EE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03984CB4-D179-469F-BB49-C735260802AB}"/>
              </a:ext>
            </a:extLst>
          </p:cNvPr>
          <p:cNvCxnSpPr>
            <a:cxnSpLocks/>
            <a:stCxn id="256" idx="2"/>
            <a:endCxn id="248" idx="0"/>
          </p:cNvCxnSpPr>
          <p:nvPr/>
        </p:nvCxnSpPr>
        <p:spPr>
          <a:xfrm>
            <a:off x="2420643" y="2974375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群組 282">
            <a:extLst>
              <a:ext uri="{FF2B5EF4-FFF2-40B4-BE49-F238E27FC236}">
                <a16:creationId xmlns:a16="http://schemas.microsoft.com/office/drawing/2014/main" id="{33D4FBD9-C0B6-4345-9F39-3494B30D5C20}"/>
              </a:ext>
            </a:extLst>
          </p:cNvPr>
          <p:cNvGrpSpPr/>
          <p:nvPr/>
        </p:nvGrpSpPr>
        <p:grpSpPr>
          <a:xfrm>
            <a:off x="1950135" y="4689520"/>
            <a:ext cx="3430819" cy="377645"/>
            <a:chOff x="348083" y="1340009"/>
            <a:chExt cx="3430819" cy="443885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86EA2A0-5251-4181-BECD-C8454F630EF3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8F31417D-0EFC-49D1-9B12-AC669C13D1B5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1DF0ECFE-8418-404F-8AFE-6E01A66C1AA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9D022CF3-6D31-4DF3-9C5B-6CD2D4CD9135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C92A9898-BAC9-4422-8476-5606E4A24EC9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10258358-453F-4286-A3EC-6C1DB471E588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701F959D-0700-4F68-A253-0D753E0AAE9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29108010-9098-46C0-A23A-A2E660FEE4A5}"/>
              </a:ext>
            </a:extLst>
          </p:cNvPr>
          <p:cNvGrpSpPr/>
          <p:nvPr/>
        </p:nvGrpSpPr>
        <p:grpSpPr>
          <a:xfrm>
            <a:off x="1683802" y="4032803"/>
            <a:ext cx="1963799" cy="377645"/>
            <a:chOff x="348083" y="559282"/>
            <a:chExt cx="1963799" cy="443885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AE53C68D-CC5D-405E-84E9-CD19AADB0AED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996C8FDA-2B46-4207-B709-6B94215F0492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C92CF36F-9BB7-44FF-8C0D-50101D59E976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DF9CC98F-6674-4A64-9555-77E57D9D3B20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327672CA-B6C9-426A-A717-E4F8CA82B76A}"/>
              </a:ext>
            </a:extLst>
          </p:cNvPr>
          <p:cNvGrpSpPr/>
          <p:nvPr/>
        </p:nvGrpSpPr>
        <p:grpSpPr>
          <a:xfrm>
            <a:off x="4134387" y="4032803"/>
            <a:ext cx="1470351" cy="377645"/>
            <a:chOff x="2308551" y="559282"/>
            <a:chExt cx="1470351" cy="443885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B320E4ED-1AE5-4217-93A0-1CAB5115B10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5E516921-F9ED-481F-A543-C33ECB9F45C5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E2E4FE8F-E22B-489F-A8FD-9941D2F9A423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00" name="直線單箭頭接點 299">
            <a:extLst>
              <a:ext uri="{FF2B5EF4-FFF2-40B4-BE49-F238E27FC236}">
                <a16:creationId xmlns:a16="http://schemas.microsoft.com/office/drawing/2014/main" id="{7D69AEA6-4877-4F62-937F-3A27206287DE}"/>
              </a:ext>
            </a:extLst>
          </p:cNvPr>
          <p:cNvCxnSpPr>
            <a:cxnSpLocks/>
            <a:stCxn id="294" idx="2"/>
            <a:endCxn id="286" idx="0"/>
          </p:cNvCxnSpPr>
          <p:nvPr/>
        </p:nvCxnSpPr>
        <p:spPr>
          <a:xfrm>
            <a:off x="2910760" y="4410448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群組 303">
            <a:extLst>
              <a:ext uri="{FF2B5EF4-FFF2-40B4-BE49-F238E27FC236}">
                <a16:creationId xmlns:a16="http://schemas.microsoft.com/office/drawing/2014/main" id="{78C77729-2B85-4121-A608-D4EE864B94CD}"/>
              </a:ext>
            </a:extLst>
          </p:cNvPr>
          <p:cNvGrpSpPr/>
          <p:nvPr/>
        </p:nvGrpSpPr>
        <p:grpSpPr>
          <a:xfrm>
            <a:off x="1950135" y="6125593"/>
            <a:ext cx="3430819" cy="377645"/>
            <a:chOff x="348083" y="1340009"/>
            <a:chExt cx="3430819" cy="443885"/>
          </a:xfrm>
        </p:grpSpPr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97748CCB-37C5-4C84-93D0-38C8A74CE06E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7C95C2DA-3FFB-4836-9499-1380943B867B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41739C49-3828-48F6-BEC4-FADE9F674AE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6B7CDBC9-C128-4D08-A5FE-2C0D0F815A63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6B9D2F07-AD21-4945-9741-BDFF26BDF20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580DBE71-10F6-45EF-8D64-53F0F4CCBE17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9C6F94F5-2036-415D-A613-7E1F7C96856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14534037-718C-4F55-985D-E555C6F8771F}"/>
              </a:ext>
            </a:extLst>
          </p:cNvPr>
          <p:cNvGrpSpPr/>
          <p:nvPr/>
        </p:nvGrpSpPr>
        <p:grpSpPr>
          <a:xfrm>
            <a:off x="1683802" y="5468876"/>
            <a:ext cx="1963799" cy="377645"/>
            <a:chOff x="348083" y="559282"/>
            <a:chExt cx="1963799" cy="443885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E893CDC-3CE2-42BC-8949-C2C253C1F08A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5D440F4C-59E1-4377-BE41-37AE1DC3C3CC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71A15E45-D63C-4011-B69F-54CD02D7CF8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58F4FCA1-1CEC-40DC-B6CF-88C7EC541559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7" name="群組 316">
            <a:extLst>
              <a:ext uri="{FF2B5EF4-FFF2-40B4-BE49-F238E27FC236}">
                <a16:creationId xmlns:a16="http://schemas.microsoft.com/office/drawing/2014/main" id="{92B33CC2-CF24-4A35-93F9-0C680530EECC}"/>
              </a:ext>
            </a:extLst>
          </p:cNvPr>
          <p:cNvGrpSpPr/>
          <p:nvPr/>
        </p:nvGrpSpPr>
        <p:grpSpPr>
          <a:xfrm>
            <a:off x="4134387" y="5468876"/>
            <a:ext cx="1470351" cy="377645"/>
            <a:chOff x="2308551" y="559282"/>
            <a:chExt cx="1470351" cy="443885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8BE49CFC-31E8-41B7-AA99-6A78C2B56B31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039FE6ED-CE0D-4B79-8E7D-A32E20CE2C47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8D86643-B213-4C59-B8D3-1A2B50D9525C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21" name="直線單箭頭接點 320">
            <a:extLst>
              <a:ext uri="{FF2B5EF4-FFF2-40B4-BE49-F238E27FC236}">
                <a16:creationId xmlns:a16="http://schemas.microsoft.com/office/drawing/2014/main" id="{82F577E8-2B61-4E01-9210-B4540F64D84C}"/>
              </a:ext>
            </a:extLst>
          </p:cNvPr>
          <p:cNvCxnSpPr>
            <a:cxnSpLocks/>
            <a:stCxn id="318" idx="2"/>
            <a:endCxn id="308" idx="0"/>
          </p:cNvCxnSpPr>
          <p:nvPr/>
        </p:nvCxnSpPr>
        <p:spPr>
          <a:xfrm flipH="1">
            <a:off x="3667210" y="5846521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群組 449">
            <a:extLst>
              <a:ext uri="{FF2B5EF4-FFF2-40B4-BE49-F238E27FC236}">
                <a16:creationId xmlns:a16="http://schemas.microsoft.com/office/drawing/2014/main" id="{B06EB1D1-6CDB-4657-ACBA-0D8F7D90E76E}"/>
              </a:ext>
            </a:extLst>
          </p:cNvPr>
          <p:cNvGrpSpPr/>
          <p:nvPr/>
        </p:nvGrpSpPr>
        <p:grpSpPr>
          <a:xfrm>
            <a:off x="7265085" y="1853166"/>
            <a:ext cx="3430819" cy="377645"/>
            <a:chOff x="348083" y="1340009"/>
            <a:chExt cx="3430819" cy="443885"/>
          </a:xfrm>
        </p:grpSpPr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A7C52A66-515C-428F-9D33-0724CD72AA4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3FDF9CD6-9AA9-4CD8-9722-775181AE705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13707D91-BB82-4FAE-A645-0D09524A49E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2453C5F5-D9BB-41B7-9CED-FB326081B92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BE25C3BA-B329-4635-AA76-ED7367C3C443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30DCC8E6-9F80-4E2D-AB00-E87F2B6920A3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2C79C418-9C2C-43D7-A19C-DF39EAECFC84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58" name="群組 457">
            <a:extLst>
              <a:ext uri="{FF2B5EF4-FFF2-40B4-BE49-F238E27FC236}">
                <a16:creationId xmlns:a16="http://schemas.microsoft.com/office/drawing/2014/main" id="{62F444D4-5C9A-467B-8047-9FEAFF756473}"/>
              </a:ext>
            </a:extLst>
          </p:cNvPr>
          <p:cNvGrpSpPr/>
          <p:nvPr/>
        </p:nvGrpSpPr>
        <p:grpSpPr>
          <a:xfrm>
            <a:off x="6998752" y="1196449"/>
            <a:ext cx="1963799" cy="377645"/>
            <a:chOff x="348083" y="559282"/>
            <a:chExt cx="1963799" cy="443885"/>
          </a:xfrm>
        </p:grpSpPr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E915AC5D-7494-41D7-AA22-2000273DC123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6A0A58F6-687F-43CD-9B7F-F1A8570E61C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F4D95CAB-DE33-4E8C-B1D5-C76DC49977C1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502E975E-6913-40F9-B5F8-9B96EC272A61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63" name="群組 462">
            <a:extLst>
              <a:ext uri="{FF2B5EF4-FFF2-40B4-BE49-F238E27FC236}">
                <a16:creationId xmlns:a16="http://schemas.microsoft.com/office/drawing/2014/main" id="{776F9369-3BA7-4FDA-B4F2-707269EB84CC}"/>
              </a:ext>
            </a:extLst>
          </p:cNvPr>
          <p:cNvGrpSpPr/>
          <p:nvPr/>
        </p:nvGrpSpPr>
        <p:grpSpPr>
          <a:xfrm>
            <a:off x="9449337" y="1196449"/>
            <a:ext cx="1470351" cy="377645"/>
            <a:chOff x="2308551" y="559282"/>
            <a:chExt cx="1470351" cy="443885"/>
          </a:xfrm>
        </p:grpSpPr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AF13E1D-AF7A-4A5E-AD90-FDB7B8288C7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616F08A4-85A7-40B9-9478-92086EBB3B2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A2D7F3E-2083-4362-98B4-1483F99C1287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67" name="直線單箭頭接點 466">
            <a:extLst>
              <a:ext uri="{FF2B5EF4-FFF2-40B4-BE49-F238E27FC236}">
                <a16:creationId xmlns:a16="http://schemas.microsoft.com/office/drawing/2014/main" id="{6508A6B9-10C6-4FEC-9534-24CE974F3937}"/>
              </a:ext>
            </a:extLst>
          </p:cNvPr>
          <p:cNvCxnSpPr>
            <a:cxnSpLocks/>
            <a:stCxn id="465" idx="2"/>
            <a:endCxn id="455" idx="0"/>
          </p:cNvCxnSpPr>
          <p:nvPr/>
        </p:nvCxnSpPr>
        <p:spPr>
          <a:xfrm flipH="1">
            <a:off x="9472277" y="1574094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群組 468">
            <a:extLst>
              <a:ext uri="{FF2B5EF4-FFF2-40B4-BE49-F238E27FC236}">
                <a16:creationId xmlns:a16="http://schemas.microsoft.com/office/drawing/2014/main" id="{0B1F8013-2F26-4675-B555-EC584B078F7A}"/>
              </a:ext>
            </a:extLst>
          </p:cNvPr>
          <p:cNvGrpSpPr/>
          <p:nvPr/>
        </p:nvGrpSpPr>
        <p:grpSpPr>
          <a:xfrm>
            <a:off x="7265085" y="3265468"/>
            <a:ext cx="3430819" cy="377645"/>
            <a:chOff x="348083" y="1340009"/>
            <a:chExt cx="3430819" cy="443885"/>
          </a:xfrm>
        </p:grpSpPr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AAB868F5-B559-4F38-BF1A-41B444A30F97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199E6A4E-DE22-49A8-9D9E-61C0A1CA61D9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09D14110-C2D3-4F98-88DF-EBF9FD58D313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D49955E-5ABB-4672-B5A4-AAA87CE03827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CDEA70A3-0152-46EC-841A-E796F820F841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EC380D40-9374-4B02-8796-D7BA9F244F4D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EB92DAAB-EF64-437C-B830-DF2F9B11BD1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77" name="群組 476">
            <a:extLst>
              <a:ext uri="{FF2B5EF4-FFF2-40B4-BE49-F238E27FC236}">
                <a16:creationId xmlns:a16="http://schemas.microsoft.com/office/drawing/2014/main" id="{468A54D0-0FA6-49FB-B7FC-65E911539461}"/>
              </a:ext>
            </a:extLst>
          </p:cNvPr>
          <p:cNvGrpSpPr/>
          <p:nvPr/>
        </p:nvGrpSpPr>
        <p:grpSpPr>
          <a:xfrm>
            <a:off x="6998752" y="2608751"/>
            <a:ext cx="1963799" cy="377645"/>
            <a:chOff x="348083" y="559282"/>
            <a:chExt cx="1963799" cy="443885"/>
          </a:xfrm>
        </p:grpSpPr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7BF1164-215C-41AE-AA6A-E40C396113CC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C417D059-7D14-40B5-9529-83EBBB1B5979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DD19923A-A324-4F94-BC9D-37FC1F7108C8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9531FAE6-D43F-4EF8-832D-0A5A4F0ACA1A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82" name="群組 481">
            <a:extLst>
              <a:ext uri="{FF2B5EF4-FFF2-40B4-BE49-F238E27FC236}">
                <a16:creationId xmlns:a16="http://schemas.microsoft.com/office/drawing/2014/main" id="{507775D7-11BF-4B8D-9141-590AE675FB6D}"/>
              </a:ext>
            </a:extLst>
          </p:cNvPr>
          <p:cNvGrpSpPr/>
          <p:nvPr/>
        </p:nvGrpSpPr>
        <p:grpSpPr>
          <a:xfrm>
            <a:off x="9449337" y="2608751"/>
            <a:ext cx="1470351" cy="377645"/>
            <a:chOff x="2308551" y="559282"/>
            <a:chExt cx="1470351" cy="443885"/>
          </a:xfrm>
        </p:grpSpPr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198AD03-0EC9-40B2-B311-9AC02AAE2F0C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C8A8D58D-7101-4617-A44D-2A0844428C6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D4E51AF3-7963-4700-B0AD-903FDFFA30B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86" name="直線單箭頭接點 485">
            <a:extLst>
              <a:ext uri="{FF2B5EF4-FFF2-40B4-BE49-F238E27FC236}">
                <a16:creationId xmlns:a16="http://schemas.microsoft.com/office/drawing/2014/main" id="{D01AF5CC-E09D-40A5-9CD8-9A35F74D0163}"/>
              </a:ext>
            </a:extLst>
          </p:cNvPr>
          <p:cNvCxnSpPr>
            <a:cxnSpLocks/>
            <a:stCxn id="485" idx="2"/>
            <a:endCxn id="475" idx="0"/>
          </p:cNvCxnSpPr>
          <p:nvPr/>
        </p:nvCxnSpPr>
        <p:spPr>
          <a:xfrm flipH="1">
            <a:off x="9962394" y="2986396"/>
            <a:ext cx="710570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群組 489">
            <a:extLst>
              <a:ext uri="{FF2B5EF4-FFF2-40B4-BE49-F238E27FC236}">
                <a16:creationId xmlns:a16="http://schemas.microsoft.com/office/drawing/2014/main" id="{84450C99-9781-47C0-9B16-BED8D5583DBA}"/>
              </a:ext>
            </a:extLst>
          </p:cNvPr>
          <p:cNvGrpSpPr/>
          <p:nvPr/>
        </p:nvGrpSpPr>
        <p:grpSpPr>
          <a:xfrm>
            <a:off x="7265085" y="4695530"/>
            <a:ext cx="3430819" cy="377645"/>
            <a:chOff x="348083" y="1340009"/>
            <a:chExt cx="3430819" cy="443885"/>
          </a:xfrm>
        </p:grpSpPr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81766F33-9050-4B37-BA0D-3AA69AF67066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25139498-0277-425E-A05C-8147B58FC6DE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03A41123-6439-4FAE-A067-F703E2D3544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8E04AF00-8598-479D-86CE-5F278859F80D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C6685ADF-CCBC-46F0-BB98-90007125C0C7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E1AFB5EC-CF3E-4AE1-BACE-11B1A188B2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79A9793B-58DA-4622-B6FE-720F7D4F5B68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98" name="群組 497">
            <a:extLst>
              <a:ext uri="{FF2B5EF4-FFF2-40B4-BE49-F238E27FC236}">
                <a16:creationId xmlns:a16="http://schemas.microsoft.com/office/drawing/2014/main" id="{42FFA580-9894-4E60-A18E-C0E84A8B4CE2}"/>
              </a:ext>
            </a:extLst>
          </p:cNvPr>
          <p:cNvGrpSpPr/>
          <p:nvPr/>
        </p:nvGrpSpPr>
        <p:grpSpPr>
          <a:xfrm>
            <a:off x="6998752" y="4038813"/>
            <a:ext cx="1963799" cy="377645"/>
            <a:chOff x="348083" y="559282"/>
            <a:chExt cx="1963799" cy="443885"/>
          </a:xfrm>
        </p:grpSpPr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283DA08B-5D43-4F40-BECC-E61B5F80DCA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EBFF1010-F6BD-4F7A-9DD8-3E460ED383D7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BF0DF8B1-950A-4148-9F82-480CE37EEEC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28F349F3-0CC6-4C0E-816C-B44DCAA22A47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856D01C0-FD53-46DB-B184-E969F1A85165}"/>
              </a:ext>
            </a:extLst>
          </p:cNvPr>
          <p:cNvGrpSpPr/>
          <p:nvPr/>
        </p:nvGrpSpPr>
        <p:grpSpPr>
          <a:xfrm>
            <a:off x="9449337" y="4038813"/>
            <a:ext cx="1470351" cy="377645"/>
            <a:chOff x="2308551" y="559282"/>
            <a:chExt cx="1470351" cy="443885"/>
          </a:xfrm>
        </p:grpSpPr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D25FCDFA-47AD-4A72-BA90-ABB2DA898E0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2243B77C-2F5D-4975-BC05-A10F8BD1CD4E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0F3AFF32-BFA7-48F5-A96A-2DF363D2D52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507" name="直線單箭頭接點 506">
            <a:extLst>
              <a:ext uri="{FF2B5EF4-FFF2-40B4-BE49-F238E27FC236}">
                <a16:creationId xmlns:a16="http://schemas.microsoft.com/office/drawing/2014/main" id="{EF603E70-01E8-4151-B88C-E2107E769D56}"/>
              </a:ext>
            </a:extLst>
          </p:cNvPr>
          <p:cNvCxnSpPr>
            <a:cxnSpLocks/>
            <a:stCxn id="502" idx="2"/>
            <a:endCxn id="497" idx="0"/>
          </p:cNvCxnSpPr>
          <p:nvPr/>
        </p:nvCxnSpPr>
        <p:spPr>
          <a:xfrm>
            <a:off x="8715827" y="4416458"/>
            <a:ext cx="173335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群組 509">
            <a:extLst>
              <a:ext uri="{FF2B5EF4-FFF2-40B4-BE49-F238E27FC236}">
                <a16:creationId xmlns:a16="http://schemas.microsoft.com/office/drawing/2014/main" id="{F53A91BF-FD12-4E96-9384-3273DCC3A4EC}"/>
              </a:ext>
            </a:extLst>
          </p:cNvPr>
          <p:cNvGrpSpPr/>
          <p:nvPr/>
        </p:nvGrpSpPr>
        <p:grpSpPr>
          <a:xfrm>
            <a:off x="7265085" y="6125593"/>
            <a:ext cx="3430819" cy="377645"/>
            <a:chOff x="348083" y="1340009"/>
            <a:chExt cx="3430819" cy="443885"/>
          </a:xfrm>
        </p:grpSpPr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387CA990-ECC5-4B20-AF14-F4F360867C7F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C0B7E110-4C90-453D-9F00-4C2460A24B64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168886F7-AB37-4E5D-BCBB-90BA3FC943B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3AA01968-04AD-471C-BA8E-D752B121AA20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98E231C8-C073-4733-A136-3672C761D1F8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B4EBE4F0-A246-40D8-99C9-489C7BC3388C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99C67937-0448-4B66-888D-DCF0F91CB76F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18" name="群組 517">
            <a:extLst>
              <a:ext uri="{FF2B5EF4-FFF2-40B4-BE49-F238E27FC236}">
                <a16:creationId xmlns:a16="http://schemas.microsoft.com/office/drawing/2014/main" id="{9DFCC55A-9521-41B2-A416-96CDEF87AEA3}"/>
              </a:ext>
            </a:extLst>
          </p:cNvPr>
          <p:cNvGrpSpPr/>
          <p:nvPr/>
        </p:nvGrpSpPr>
        <p:grpSpPr>
          <a:xfrm>
            <a:off x="6998752" y="5468876"/>
            <a:ext cx="1963799" cy="377645"/>
            <a:chOff x="348083" y="559282"/>
            <a:chExt cx="1963799" cy="443885"/>
          </a:xfrm>
        </p:grpSpPr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D494884B-6D1A-4EF8-97EE-8C073B251D20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14B59A56-6387-4583-81A9-283C055DEC38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A59D40E8-7A11-4C36-AA68-B6DCEA95DBF2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CACD278A-9081-4BB3-BBE6-D79A4FB372FE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23" name="群組 522">
            <a:extLst>
              <a:ext uri="{FF2B5EF4-FFF2-40B4-BE49-F238E27FC236}">
                <a16:creationId xmlns:a16="http://schemas.microsoft.com/office/drawing/2014/main" id="{3EE878D2-23D5-4420-A9DB-C24BFD43E97C}"/>
              </a:ext>
            </a:extLst>
          </p:cNvPr>
          <p:cNvGrpSpPr/>
          <p:nvPr/>
        </p:nvGrpSpPr>
        <p:grpSpPr>
          <a:xfrm>
            <a:off x="9449337" y="5468876"/>
            <a:ext cx="1470351" cy="377645"/>
            <a:chOff x="2308551" y="559282"/>
            <a:chExt cx="1470351" cy="443885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847017DD-615C-4D54-A479-3855CBE7ADD4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A856D37A-C0B9-4A6E-B5C4-35752FDB6EC1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5A4DFC8A-E4B1-4A80-9829-635825AC42A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640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03411025-996D-4037-A8B7-F366C7CAED43}"/>
              </a:ext>
            </a:extLst>
          </p:cNvPr>
          <p:cNvGrpSpPr/>
          <p:nvPr/>
        </p:nvGrpSpPr>
        <p:grpSpPr>
          <a:xfrm>
            <a:off x="704136" y="1042678"/>
            <a:ext cx="10649664" cy="5449378"/>
            <a:chOff x="704136" y="980533"/>
            <a:chExt cx="10649664" cy="5449378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F903457D-BB3E-4740-92EE-F60A503A8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36" y="982266"/>
              <a:ext cx="10649661" cy="54476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合併排序法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rivate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治：若只有一個資料則為排序完成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分：將資料拆分為兩組；治：分別排序兩組資料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合：合併兩組有序資料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tmp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[end - start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lIndex = start, rIndex =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 &amp;&amp; rIndex &lt;= end) tmp[i++] = arr[lIndex] &lt; arr[rIndex] ? arr[lIndex++] :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mid) tmp[i++] = arr[lIndex++];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(rIndex &lt;= end) tmp[i++] =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tmp.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arr[start + i] = tmp[i];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4102CFA-0FF0-4302-9FE4-CE927B43AB37}"/>
                </a:ext>
              </a:extLst>
            </p:cNvPr>
            <p:cNvSpPr txBox="1"/>
            <p:nvPr/>
          </p:nvSpPr>
          <p:spPr>
            <a:xfrm>
              <a:off x="10720291" y="60913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9" name="圖片 18">
              <a:hlinkClick r:id="rId3"/>
              <a:extLst>
                <a:ext uri="{FF2B5EF4-FFF2-40B4-BE49-F238E27FC236}">
                  <a16:creationId xmlns:a16="http://schemas.microsoft.com/office/drawing/2014/main" id="{0352628F-B4D6-48E3-AE3D-DCF1A9050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98053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7AD5FB-30B9-4FB4-B8C1-1C0BA7F1ABD5}"/>
              </a:ext>
            </a:extLst>
          </p:cNvPr>
          <p:cNvGrpSpPr/>
          <p:nvPr/>
        </p:nvGrpSpPr>
        <p:grpSpPr>
          <a:xfrm>
            <a:off x="7102136" y="2262442"/>
            <a:ext cx="4251664" cy="923331"/>
            <a:chOff x="7102136" y="4067606"/>
            <a:chExt cx="4251664" cy="923331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78F2EBF0-2AB8-45BD-9774-98677B6A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4A00BDA-E96A-4EB0-A0A3-4F6D57E73E18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4776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5ACFC-1658-4C43-A513-952AED6F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B3E53D2-9F70-45D9-BFF2-4B4FE03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381"/>
            <a:ext cx="10515600" cy="2249858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en-US" altLang="zh-TW">
                <a:solidFill>
                  <a:srgbClr val="00B0F0"/>
                </a:solidFill>
              </a:rPr>
              <a:t>(quick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許多程式語言的內建函式庫也是使用</a:t>
            </a:r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zh-TW" altLang="en-US"/>
              <a:t>或其變種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平均時間複雜度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最壞時間複雜度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快速排序法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不穩定排序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683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F4549-6BCE-41BB-BB66-AB4144AC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F3298-5BB7-4360-92EF-66B064AC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536"/>
            <a:ext cx="10515600" cy="51896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zh-TW" altLang="en-US"/>
              <a:t>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分：選定一個資料作為基準</a:t>
            </a:r>
            <a:r>
              <a:rPr lang="en-US" altLang="zh-TW">
                <a:solidFill>
                  <a:srgbClr val="FFFF00"/>
                </a:solidFill>
              </a:rPr>
              <a:t>(pivot)</a:t>
            </a:r>
          </a:p>
          <a:p>
            <a:r>
              <a:rPr lang="zh-TW" altLang="en-US">
                <a:solidFill>
                  <a:srgbClr val="FFFF00"/>
                </a:solidFill>
              </a:rPr>
              <a:t>將比基準小的資料分為一組，基準外的其餘資料分為另一組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合：將比基準小的資料、基準、其餘資料依序連接在一起</a:t>
            </a:r>
            <a:endParaRPr lang="en-US" altLang="zh-TW">
              <a:solidFill>
                <a:srgbClr val="FFFF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在就地將資料分組時會進行以下步驟：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若基準不是陣列的最後一個資料，將兩者交換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將所有小於基準的資料與前方的資料交換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endParaRPr lang="en-US" altLang="zh-TW"/>
          </a:p>
          <a:p>
            <a:pPr marL="514350" indent="-514350">
              <a:buAutoNum type="arabicPeriod"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1554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45405" y="1241372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8423275" y="2054302"/>
            <a:ext cx="1649506" cy="412376"/>
            <a:chOff x="6230471" y="2470617"/>
            <a:chExt cx="1649506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01334" y="2054302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44206" y="1653748"/>
            <a:ext cx="1987835" cy="3670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832041" y="1653748"/>
            <a:ext cx="2413744" cy="4005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>
            <a:off x="3521406" y="2466678"/>
            <a:ext cx="1342067" cy="4518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4844206" y="2447593"/>
            <a:ext cx="974254" cy="4709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525332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分、治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0419371-426F-45F6-8459-E9372A5C0D99}"/>
              </a:ext>
            </a:extLst>
          </p:cNvPr>
          <p:cNvSpPr/>
          <p:nvPr/>
        </p:nvSpPr>
        <p:spPr>
          <a:xfrm>
            <a:off x="7049434" y="2062529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1286E8B9-F955-44B2-8E33-2CCC3ED642E4}"/>
              </a:ext>
            </a:extLst>
          </p:cNvPr>
          <p:cNvCxnSpPr>
            <a:cxnSpLocks/>
            <a:stCxn id="33" idx="2"/>
            <a:endCxn id="115" idx="0"/>
          </p:cNvCxnSpPr>
          <p:nvPr/>
        </p:nvCxnSpPr>
        <p:spPr>
          <a:xfrm>
            <a:off x="6832041" y="1653748"/>
            <a:ext cx="629770" cy="408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C1DCFDF-B804-4847-A1D6-DD0F9873CB35}"/>
              </a:ext>
            </a:extLst>
          </p:cNvPr>
          <p:cNvGrpSpPr/>
          <p:nvPr/>
        </p:nvGrpSpPr>
        <p:grpSpPr>
          <a:xfrm>
            <a:off x="2284276" y="2918501"/>
            <a:ext cx="2474259" cy="412376"/>
            <a:chOff x="2106706" y="2470617"/>
            <a:chExt cx="2474259" cy="412376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13EC9BC-F90E-4547-8141-703CEE3F9C4A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66917015-B149-4611-BB49-4EDE5DA91F72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7E72BE3-19FF-440C-907C-DB29FF95721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A0F2AC9F-EE6D-4429-A1EF-36727E403C79}"/>
              </a:ext>
            </a:extLst>
          </p:cNvPr>
          <p:cNvSpPr/>
          <p:nvPr/>
        </p:nvSpPr>
        <p:spPr>
          <a:xfrm>
            <a:off x="5406083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00E08509-620F-4FC6-A852-C3777EC47D9A}"/>
              </a:ext>
            </a:extLst>
          </p:cNvPr>
          <p:cNvGrpSpPr/>
          <p:nvPr/>
        </p:nvGrpSpPr>
        <p:grpSpPr>
          <a:xfrm>
            <a:off x="1871899" y="3687331"/>
            <a:ext cx="1649506" cy="412376"/>
            <a:chOff x="2106706" y="2470617"/>
            <a:chExt cx="1649506" cy="412376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B5DC3E1-FB58-4614-9EF0-6D674118B76C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FD2D54E-8A76-4BC2-BFC2-54BB366AD581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65" name="矩形 164">
            <a:extLst>
              <a:ext uri="{FF2B5EF4-FFF2-40B4-BE49-F238E27FC236}">
                <a16:creationId xmlns:a16="http://schemas.microsoft.com/office/drawing/2014/main" id="{6C84CB88-DB7E-43A9-AEDD-128BD463B929}"/>
              </a:ext>
            </a:extLst>
          </p:cNvPr>
          <p:cNvSpPr/>
          <p:nvPr/>
        </p:nvSpPr>
        <p:spPr>
          <a:xfrm>
            <a:off x="4149242" y="368733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C95F7487-C9C1-44D4-8A94-AA1E8E4F2ABA}"/>
              </a:ext>
            </a:extLst>
          </p:cNvPr>
          <p:cNvCxnSpPr>
            <a:cxnSpLocks/>
            <a:stCxn id="154" idx="2"/>
          </p:cNvCxnSpPr>
          <p:nvPr/>
        </p:nvCxnSpPr>
        <p:spPr>
          <a:xfrm flipH="1">
            <a:off x="2680756" y="3330877"/>
            <a:ext cx="840650" cy="356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67C08E44-8664-4086-AC73-0DC75E7FD916}"/>
              </a:ext>
            </a:extLst>
          </p:cNvPr>
          <p:cNvCxnSpPr>
            <a:cxnSpLocks/>
            <a:stCxn id="154" idx="2"/>
            <a:endCxn id="165" idx="0"/>
          </p:cNvCxnSpPr>
          <p:nvPr/>
        </p:nvCxnSpPr>
        <p:spPr>
          <a:xfrm>
            <a:off x="3521406" y="3330877"/>
            <a:ext cx="1040213" cy="356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8869E659-9279-486B-A64D-1DF21BEBD433}"/>
              </a:ext>
            </a:extLst>
          </p:cNvPr>
          <p:cNvSpPr/>
          <p:nvPr/>
        </p:nvSpPr>
        <p:spPr>
          <a:xfrm>
            <a:off x="1459522" y="4491673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3D04ED01-49F9-49E2-AFE4-33C981C05512}"/>
              </a:ext>
            </a:extLst>
          </p:cNvPr>
          <p:cNvSpPr/>
          <p:nvPr/>
        </p:nvSpPr>
        <p:spPr>
          <a:xfrm>
            <a:off x="3257060" y="4491673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FC659AE-79ED-43FB-84DE-7B562C203958}"/>
              </a:ext>
            </a:extLst>
          </p:cNvPr>
          <p:cNvSpPr/>
          <p:nvPr/>
        </p:nvSpPr>
        <p:spPr>
          <a:xfrm>
            <a:off x="8248246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507874B1-B863-453B-9B18-1985FE36138D}"/>
              </a:ext>
            </a:extLst>
          </p:cNvPr>
          <p:cNvSpPr/>
          <p:nvPr/>
        </p:nvSpPr>
        <p:spPr>
          <a:xfrm>
            <a:off x="9497784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90D31F8E-3C45-4D2F-B156-FED207CBEAF1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2660801" y="4099707"/>
            <a:ext cx="1008636" cy="3919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5F0EC9C4-6143-49F4-92D3-81B7B8B6E7E7}"/>
              </a:ext>
            </a:extLst>
          </p:cNvPr>
          <p:cNvCxnSpPr>
            <a:cxnSpLocks/>
            <a:endCxn id="172" idx="0"/>
          </p:cNvCxnSpPr>
          <p:nvPr/>
        </p:nvCxnSpPr>
        <p:spPr>
          <a:xfrm flipH="1">
            <a:off x="1871899" y="4099707"/>
            <a:ext cx="808857" cy="3919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3CB9B566-F1A4-4DB9-81A8-6F76B4F49B4F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9264483" y="2454856"/>
            <a:ext cx="645678" cy="4636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5B19EC84-9013-4FA2-B28C-8E7D933C819B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8660623" y="2474905"/>
            <a:ext cx="585162" cy="44359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81F710CC-E4D9-4311-846D-AB44033C57C9}"/>
              </a:ext>
            </a:extLst>
          </p:cNvPr>
          <p:cNvGrpSpPr/>
          <p:nvPr/>
        </p:nvGrpSpPr>
        <p:grpSpPr>
          <a:xfrm>
            <a:off x="3945405" y="5730034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91E4757-C1BC-4B56-ADFA-71043C6B49B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7AE301C6-188A-42B4-B0A3-64C27D7E9B82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8F6EC09-E1B8-4820-94CC-F61609583690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B08B31B-E8D6-42D6-B6A1-6F19BD2C4C54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F14D69DF-98F3-4B2B-8E81-BB9A6893286B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54973A7-66E3-454B-B03E-9F7E4D02A7A3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BC05E1D6-71BB-49D1-9016-DFB62B159BB2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E22314D4-441B-4C4F-B2FB-C81225940419}"/>
              </a:ext>
            </a:extLst>
          </p:cNvPr>
          <p:cNvCxnSpPr>
            <a:cxnSpLocks/>
            <a:stCxn id="172" idx="2"/>
            <a:endCxn id="195" idx="0"/>
          </p:cNvCxnSpPr>
          <p:nvPr/>
        </p:nvCxnSpPr>
        <p:spPr>
          <a:xfrm>
            <a:off x="1871899" y="4904049"/>
            <a:ext cx="2485883" cy="8259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BD73D2D2-F90B-42D4-8E69-A4AF6BD5881C}"/>
              </a:ext>
            </a:extLst>
          </p:cNvPr>
          <p:cNvCxnSpPr>
            <a:cxnSpLocks/>
            <a:stCxn id="174" idx="2"/>
            <a:endCxn id="191" idx="0"/>
          </p:cNvCxnSpPr>
          <p:nvPr/>
        </p:nvCxnSpPr>
        <p:spPr>
          <a:xfrm>
            <a:off x="3669437" y="4904049"/>
            <a:ext cx="1513098" cy="8259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0A04C39A-7239-4DA1-B5EB-C72AA173E089}"/>
              </a:ext>
            </a:extLst>
          </p:cNvPr>
          <p:cNvCxnSpPr>
            <a:cxnSpLocks/>
            <a:stCxn id="165" idx="2"/>
            <a:endCxn id="192" idx="0"/>
          </p:cNvCxnSpPr>
          <p:nvPr/>
        </p:nvCxnSpPr>
        <p:spPr>
          <a:xfrm>
            <a:off x="4561619" y="4099707"/>
            <a:ext cx="1445669" cy="163032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4BB17969-F167-438B-94D1-002CD87BDBD4}"/>
              </a:ext>
            </a:extLst>
          </p:cNvPr>
          <p:cNvCxnSpPr>
            <a:cxnSpLocks/>
            <a:stCxn id="158" idx="2"/>
            <a:endCxn id="194" idx="0"/>
          </p:cNvCxnSpPr>
          <p:nvPr/>
        </p:nvCxnSpPr>
        <p:spPr>
          <a:xfrm>
            <a:off x="5818460" y="3330877"/>
            <a:ext cx="1013581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0BA05477-1366-464F-87C0-ABF78D56A453}"/>
              </a:ext>
            </a:extLst>
          </p:cNvPr>
          <p:cNvCxnSpPr>
            <a:cxnSpLocks/>
            <a:stCxn id="115" idx="2"/>
            <a:endCxn id="188" idx="0"/>
          </p:cNvCxnSpPr>
          <p:nvPr/>
        </p:nvCxnSpPr>
        <p:spPr>
          <a:xfrm>
            <a:off x="7461811" y="2474905"/>
            <a:ext cx="194983" cy="325512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5C0D640-11C8-4F59-8D37-0553DD446B82}"/>
              </a:ext>
            </a:extLst>
          </p:cNvPr>
          <p:cNvCxnSpPr>
            <a:cxnSpLocks/>
            <a:stCxn id="178" idx="2"/>
            <a:endCxn id="189" idx="0"/>
          </p:cNvCxnSpPr>
          <p:nvPr/>
        </p:nvCxnSpPr>
        <p:spPr>
          <a:xfrm flipH="1">
            <a:off x="8481547" y="3330877"/>
            <a:ext cx="179076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443B608F-77DB-4BAF-8D4E-005DA316C079}"/>
              </a:ext>
            </a:extLst>
          </p:cNvPr>
          <p:cNvCxnSpPr>
            <a:cxnSpLocks/>
            <a:stCxn id="180" idx="2"/>
            <a:endCxn id="190" idx="0"/>
          </p:cNvCxnSpPr>
          <p:nvPr/>
        </p:nvCxnSpPr>
        <p:spPr>
          <a:xfrm flipH="1">
            <a:off x="9306300" y="3330877"/>
            <a:ext cx="603861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>
            <a:extLst>
              <a:ext uri="{FF2B5EF4-FFF2-40B4-BE49-F238E27FC236}">
                <a16:creationId xmlns:a16="http://schemas.microsoft.com/office/drawing/2014/main" id="{87537905-9AE9-40CF-AB67-9AFF5B41B42B}"/>
              </a:ext>
            </a:extLst>
          </p:cNvPr>
          <p:cNvSpPr txBox="1"/>
          <p:nvPr/>
        </p:nvSpPr>
        <p:spPr>
          <a:xfrm>
            <a:off x="1065320" y="5642450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合</a:t>
            </a:r>
            <a:endParaRPr lang="en-US" altLang="zh-TW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1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115" grpId="0" animBg="1"/>
      <p:bldP spid="158" grpId="0" animBg="1"/>
      <p:bldP spid="165" grpId="0" animBg="1"/>
      <p:bldP spid="172" grpId="0" animBg="1"/>
      <p:bldP spid="174" grpId="0" animBg="1"/>
      <p:bldP spid="178" grpId="0" animBg="1"/>
      <p:bldP spid="180" grpId="0" animBg="1"/>
      <p:bldP spid="2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就地分組資料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D0CE153-68AB-4659-92F0-4B660F12370D}"/>
              </a:ext>
            </a:extLst>
          </p:cNvPr>
          <p:cNvGrpSpPr/>
          <p:nvPr/>
        </p:nvGrpSpPr>
        <p:grpSpPr>
          <a:xfrm>
            <a:off x="1103790" y="1265881"/>
            <a:ext cx="3682322" cy="412376"/>
            <a:chOff x="1103790" y="1698425"/>
            <a:chExt cx="3682322" cy="412376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656F657E-5CC5-4045-9F1E-0B07FAB936F3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F9EA95BD-5430-4180-B5B6-CB6C6D30793F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67AEB50-DFB0-415A-A8D1-7B231E203B4A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6E2AD47-2C98-4A2F-B994-E0EABCB3F82B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7098D33B-74AA-4E01-9AB9-0DA00A2E9DE9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FD9BAC1-FEDF-48C1-A8FF-297BCC85CC63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4D69B545-8DE1-4405-9D1F-8075A1CFC023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BBEE5794-7386-49C3-BDF9-E50DAC3F4A9E}"/>
              </a:ext>
            </a:extLst>
          </p:cNvPr>
          <p:cNvSpPr/>
          <p:nvPr/>
        </p:nvSpPr>
        <p:spPr>
          <a:xfrm>
            <a:off x="692096" y="863618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2040AB1F-36ED-49CF-BA2C-096B5255D3CC}"/>
              </a:ext>
            </a:extLst>
          </p:cNvPr>
          <p:cNvGrpSpPr/>
          <p:nvPr/>
        </p:nvGrpSpPr>
        <p:grpSpPr>
          <a:xfrm>
            <a:off x="1017999" y="656787"/>
            <a:ext cx="697627" cy="561241"/>
            <a:chOff x="-558512" y="1088965"/>
            <a:chExt cx="697627" cy="561241"/>
          </a:xfrm>
        </p:grpSpPr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42005FC4-7EA5-4794-9B6E-3B71DF8C5A16}"/>
                </a:ext>
              </a:extLst>
            </p:cNvPr>
            <p:cNvSpPr txBox="1"/>
            <p:nvPr/>
          </p:nvSpPr>
          <p:spPr>
            <a:xfrm>
              <a:off x="-558512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167" name="直線單箭頭接點 166">
              <a:extLst>
                <a:ext uri="{FF2B5EF4-FFF2-40B4-BE49-F238E27FC236}">
                  <a16:creationId xmlns:a16="http://schemas.microsoft.com/office/drawing/2014/main" id="{0D856B8F-718B-4EC4-AF0C-7BAA413454D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>
              <a:extLst>
                <a:ext uri="{FF2B5EF4-FFF2-40B4-BE49-F238E27FC236}">
                  <a16:creationId xmlns:a16="http://schemas.microsoft.com/office/drawing/2014/main" id="{1B5C8B67-2DEF-4C01-93F9-A9E91104A840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E03B7F95-7189-4687-932F-A31195EC9530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2D20BF30-3C26-4284-8CE4-172749159F24}"/>
              </a:ext>
            </a:extLst>
          </p:cNvPr>
          <p:cNvGrpSpPr/>
          <p:nvPr/>
        </p:nvGrpSpPr>
        <p:grpSpPr>
          <a:xfrm>
            <a:off x="1103790" y="2445664"/>
            <a:ext cx="3682322" cy="412376"/>
            <a:chOff x="1103790" y="1698425"/>
            <a:chExt cx="3682322" cy="412376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E8607C3F-7732-4C37-BD0B-1E8528B8A518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AD540F8-777E-49A3-8DE5-AA22E290F328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3422D96-167F-4647-B006-F4ABECCB435C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F7702AEA-1361-4252-8AA8-CED5E597455E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4A300CDC-7B36-44A9-B788-92285587AD6D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7EAC445-412F-48AD-8435-39E3324A2210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34105C7-EEC2-493F-BD15-E0BE7F6EEB0B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64" name="箭號: 向下 163">
            <a:extLst>
              <a:ext uri="{FF2B5EF4-FFF2-40B4-BE49-F238E27FC236}">
                <a16:creationId xmlns:a16="http://schemas.microsoft.com/office/drawing/2014/main" id="{ACB46ACC-572C-4C62-8E5C-C93E4D7F3998}"/>
              </a:ext>
            </a:extLst>
          </p:cNvPr>
          <p:cNvSpPr/>
          <p:nvPr/>
        </p:nvSpPr>
        <p:spPr>
          <a:xfrm>
            <a:off x="1167277" y="2043401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897428CF-89F1-43B6-A972-F82B33D69DE0}"/>
              </a:ext>
            </a:extLst>
          </p:cNvPr>
          <p:cNvGrpSpPr/>
          <p:nvPr/>
        </p:nvGrpSpPr>
        <p:grpSpPr>
          <a:xfrm>
            <a:off x="1542201" y="1840035"/>
            <a:ext cx="697627" cy="561241"/>
            <a:chOff x="-558512" y="1088965"/>
            <a:chExt cx="697627" cy="561241"/>
          </a:xfrm>
        </p:grpSpPr>
        <p:sp>
          <p:nvSpPr>
            <p:cNvPr id="178" name="文字方塊 177">
              <a:extLst>
                <a:ext uri="{FF2B5EF4-FFF2-40B4-BE49-F238E27FC236}">
                  <a16:creationId xmlns:a16="http://schemas.microsoft.com/office/drawing/2014/main" id="{23B2778D-AAF1-43AD-83AF-850DC7135DB7}"/>
                </a:ext>
              </a:extLst>
            </p:cNvPr>
            <p:cNvSpPr txBox="1"/>
            <p:nvPr/>
          </p:nvSpPr>
          <p:spPr>
            <a:xfrm>
              <a:off x="-558512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179" name="直線單箭頭接點 178">
              <a:extLst>
                <a:ext uri="{FF2B5EF4-FFF2-40B4-BE49-F238E27FC236}">
                  <a16:creationId xmlns:a16="http://schemas.microsoft.com/office/drawing/2014/main" id="{A34912F0-FB79-4558-8F0A-C797B2819C25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>
              <a:extLst>
                <a:ext uri="{FF2B5EF4-FFF2-40B4-BE49-F238E27FC236}">
                  <a16:creationId xmlns:a16="http://schemas.microsoft.com/office/drawing/2014/main" id="{32F6D3C4-6A94-4AC2-A514-4C2DEB7FCE69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10887C27-76E0-4577-8683-F4466633FAD6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5173048-208C-432E-A88A-EE6D72C40B0A}"/>
              </a:ext>
            </a:extLst>
          </p:cNvPr>
          <p:cNvGrpSpPr/>
          <p:nvPr/>
        </p:nvGrpSpPr>
        <p:grpSpPr>
          <a:xfrm>
            <a:off x="1103790" y="3625447"/>
            <a:ext cx="3682322" cy="412376"/>
            <a:chOff x="1103790" y="1698425"/>
            <a:chExt cx="3682322" cy="412376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B044DE6-7FF8-4042-AB1D-3452ADC755F8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B5ADB6C2-11AA-4518-8B76-025AE07A0F92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1C03A5B-D2C2-469B-9635-FC87488A06C6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6727F179-ABD3-4CEB-8686-2A06F1D33010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F23459E-2E32-44F4-B4B4-092802CB7109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1BB2781-C83C-4582-A440-B80FFA13C23F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017577E-E70A-4A0F-A2A3-503A9B732630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1E3AB61F-4E9C-4747-BEBC-86C0E6CA0C4B}"/>
              </a:ext>
            </a:extLst>
          </p:cNvPr>
          <p:cNvGrpSpPr/>
          <p:nvPr/>
        </p:nvGrpSpPr>
        <p:grpSpPr>
          <a:xfrm>
            <a:off x="1929027" y="3019818"/>
            <a:ext cx="979756" cy="561241"/>
            <a:chOff x="-699576" y="1088965"/>
            <a:chExt cx="979756" cy="561241"/>
          </a:xfrm>
        </p:grpSpPr>
        <p:sp>
          <p:nvSpPr>
            <p:cNvPr id="197" name="文字方塊 196">
              <a:extLst>
                <a:ext uri="{FF2B5EF4-FFF2-40B4-BE49-F238E27FC236}">
                  <a16:creationId xmlns:a16="http://schemas.microsoft.com/office/drawing/2014/main" id="{9D37CF45-5DD4-40DC-BA5A-F82ADA335882}"/>
                </a:ext>
              </a:extLst>
            </p:cNvPr>
            <p:cNvSpPr txBox="1"/>
            <p:nvPr/>
          </p:nvSpPr>
          <p:spPr>
            <a:xfrm>
              <a:off x="-699576" y="1088965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198" name="直線單箭頭接點 197">
              <a:extLst>
                <a:ext uri="{FF2B5EF4-FFF2-40B4-BE49-F238E27FC236}">
                  <a16:creationId xmlns:a16="http://schemas.microsoft.com/office/drawing/2014/main" id="{F265931C-70B3-44EF-A8CB-D62A4B741E69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單箭頭接點 198">
              <a:extLst>
                <a:ext uri="{FF2B5EF4-FFF2-40B4-BE49-F238E27FC236}">
                  <a16:creationId xmlns:a16="http://schemas.microsoft.com/office/drawing/2014/main" id="{9A9FAB52-B203-41A1-92AC-E96C8D286CEE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75224F9B-7121-4FD7-B195-745E597101E4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群組 200">
            <a:extLst>
              <a:ext uri="{FF2B5EF4-FFF2-40B4-BE49-F238E27FC236}">
                <a16:creationId xmlns:a16="http://schemas.microsoft.com/office/drawing/2014/main" id="{9C4CFE17-5A3E-4F93-85A9-DB12BE653D78}"/>
              </a:ext>
            </a:extLst>
          </p:cNvPr>
          <p:cNvGrpSpPr/>
          <p:nvPr/>
        </p:nvGrpSpPr>
        <p:grpSpPr>
          <a:xfrm>
            <a:off x="1103790" y="4805230"/>
            <a:ext cx="3682322" cy="412376"/>
            <a:chOff x="1103790" y="1698425"/>
            <a:chExt cx="3682322" cy="412376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3ACAC480-6E42-4741-9779-0C6D7D8EC72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4F732BAE-13A0-4CF9-AB08-026927123323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92E9D2B9-8702-4228-B42A-A7089ACD7D28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227D2D90-959D-48E5-A290-BDAB6F336740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67B7E80A-CC84-4E35-92CD-544A1B3E3CB0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60FC288F-53BC-4052-962D-F8D0BB6521B3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72ACC1F-657C-41A1-94E7-FCD75541EA2B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09" name="箭號: 向下 208">
            <a:extLst>
              <a:ext uri="{FF2B5EF4-FFF2-40B4-BE49-F238E27FC236}">
                <a16:creationId xmlns:a16="http://schemas.microsoft.com/office/drawing/2014/main" id="{D86C1DB5-9BF1-445B-8648-5477BED3F3A4}"/>
              </a:ext>
            </a:extLst>
          </p:cNvPr>
          <p:cNvSpPr/>
          <p:nvPr/>
        </p:nvSpPr>
        <p:spPr>
          <a:xfrm>
            <a:off x="1703552" y="4402967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639FC740-7738-439F-A1BF-743D101606CB}"/>
              </a:ext>
            </a:extLst>
          </p:cNvPr>
          <p:cNvGrpSpPr/>
          <p:nvPr/>
        </p:nvGrpSpPr>
        <p:grpSpPr>
          <a:xfrm>
            <a:off x="2326395" y="4199601"/>
            <a:ext cx="697627" cy="561241"/>
            <a:chOff x="-711783" y="1088965"/>
            <a:chExt cx="697627" cy="561241"/>
          </a:xfrm>
        </p:grpSpPr>
        <p:sp>
          <p:nvSpPr>
            <p:cNvPr id="211" name="文字方塊 210">
              <a:extLst>
                <a:ext uri="{FF2B5EF4-FFF2-40B4-BE49-F238E27FC236}">
                  <a16:creationId xmlns:a16="http://schemas.microsoft.com/office/drawing/2014/main" id="{E8F05120-D8BA-4ED4-9CB2-C8EACACD92BE}"/>
                </a:ext>
              </a:extLst>
            </p:cNvPr>
            <p:cNvSpPr txBox="1"/>
            <p:nvPr/>
          </p:nvSpPr>
          <p:spPr>
            <a:xfrm>
              <a:off x="-71178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12" name="直線單箭頭接點 211">
              <a:extLst>
                <a:ext uri="{FF2B5EF4-FFF2-40B4-BE49-F238E27FC236}">
                  <a16:creationId xmlns:a16="http://schemas.microsoft.com/office/drawing/2014/main" id="{9093BEFE-32A9-44EA-956F-7EA78E23DAB1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單箭頭接點 212">
              <a:extLst>
                <a:ext uri="{FF2B5EF4-FFF2-40B4-BE49-F238E27FC236}">
                  <a16:creationId xmlns:a16="http://schemas.microsoft.com/office/drawing/2014/main" id="{27B833AD-BEDB-4C72-876A-221CB65AB1E3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47394E0E-A005-414E-B814-26A30B865F53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5FDD6282-DCDF-4C6A-BA43-6E18BCFB126F}"/>
              </a:ext>
            </a:extLst>
          </p:cNvPr>
          <p:cNvGrpSpPr/>
          <p:nvPr/>
        </p:nvGrpSpPr>
        <p:grpSpPr>
          <a:xfrm>
            <a:off x="1103790" y="5985013"/>
            <a:ext cx="3682322" cy="412376"/>
            <a:chOff x="1103790" y="1698425"/>
            <a:chExt cx="3682322" cy="412376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39171A27-5429-4E72-9B7A-89B209D7B583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78FBBF9-1729-4245-AF44-050E6B9487B1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70ED680D-AFA0-4D3A-B256-5ECF60BA0810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5B38812F-D41A-4548-8884-6426F658D407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4566CD6-E2B9-44EC-B016-15C24E845CE4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7F943A-7BA3-45FA-938E-39D88FB5C088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E9C32A51-A0A9-4D6C-BFDE-122D2651DD39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74" name="箭號: 向下 273">
            <a:extLst>
              <a:ext uri="{FF2B5EF4-FFF2-40B4-BE49-F238E27FC236}">
                <a16:creationId xmlns:a16="http://schemas.microsoft.com/office/drawing/2014/main" id="{F9DB9607-40D1-4A8F-85F4-DFC33D1A5295}"/>
              </a:ext>
            </a:extLst>
          </p:cNvPr>
          <p:cNvSpPr/>
          <p:nvPr/>
        </p:nvSpPr>
        <p:spPr>
          <a:xfrm>
            <a:off x="2233579" y="5582750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55924001-5B17-47CE-B8F0-9250656A18F9}"/>
              </a:ext>
            </a:extLst>
          </p:cNvPr>
          <p:cNvGrpSpPr/>
          <p:nvPr/>
        </p:nvGrpSpPr>
        <p:grpSpPr>
          <a:xfrm>
            <a:off x="2859160" y="5379384"/>
            <a:ext cx="697627" cy="561241"/>
            <a:chOff x="-711783" y="1088965"/>
            <a:chExt cx="697627" cy="561241"/>
          </a:xfrm>
        </p:grpSpPr>
        <p:sp>
          <p:nvSpPr>
            <p:cNvPr id="276" name="文字方塊 275">
              <a:extLst>
                <a:ext uri="{FF2B5EF4-FFF2-40B4-BE49-F238E27FC236}">
                  <a16:creationId xmlns:a16="http://schemas.microsoft.com/office/drawing/2014/main" id="{112106AC-A729-47B0-96D1-E5A6A704ABCB}"/>
                </a:ext>
              </a:extLst>
            </p:cNvPr>
            <p:cNvSpPr txBox="1"/>
            <p:nvPr/>
          </p:nvSpPr>
          <p:spPr>
            <a:xfrm>
              <a:off x="-71178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77" name="直線單箭頭接點 276">
              <a:extLst>
                <a:ext uri="{FF2B5EF4-FFF2-40B4-BE49-F238E27FC236}">
                  <a16:creationId xmlns:a16="http://schemas.microsoft.com/office/drawing/2014/main" id="{CCB0AC84-EB88-4ED8-86D3-60D0630BD1C0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單箭頭接點 277">
              <a:extLst>
                <a:ext uri="{FF2B5EF4-FFF2-40B4-BE49-F238E27FC236}">
                  <a16:creationId xmlns:a16="http://schemas.microsoft.com/office/drawing/2014/main" id="{8CA73A9C-A1F1-471A-8CF3-D284CC805428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>
              <a:extLst>
                <a:ext uri="{FF2B5EF4-FFF2-40B4-BE49-F238E27FC236}">
                  <a16:creationId xmlns:a16="http://schemas.microsoft.com/office/drawing/2014/main" id="{6AC9CFA5-09B9-4E51-A291-1D0790CA5D56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群組 279">
            <a:extLst>
              <a:ext uri="{FF2B5EF4-FFF2-40B4-BE49-F238E27FC236}">
                <a16:creationId xmlns:a16="http://schemas.microsoft.com/office/drawing/2014/main" id="{EA94A882-B388-4604-9C41-4A140691CE5A}"/>
              </a:ext>
            </a:extLst>
          </p:cNvPr>
          <p:cNvGrpSpPr/>
          <p:nvPr/>
        </p:nvGrpSpPr>
        <p:grpSpPr>
          <a:xfrm>
            <a:off x="6945297" y="1262416"/>
            <a:ext cx="3682322" cy="412376"/>
            <a:chOff x="1103790" y="1698425"/>
            <a:chExt cx="3682322" cy="412376"/>
          </a:xfrm>
        </p:grpSpPr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27DCFA5-7245-4E7A-87F2-EB7D7F23BC85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F2EA2D4F-26F6-48F9-A7D3-5E2B78AD57B6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20F3C115-A3A3-4F21-BDB7-C8ACF5486F94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83160F26-7578-45A5-8862-0A1087D21DD1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1B892A17-8B82-4045-B025-A7F227207ADC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140D0CB4-9CA6-4C2E-9EBB-E1044C0B2D05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11171F2-65BE-4306-97B9-9DD3E5F92A95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24" name="箭號: 向下 323">
            <a:extLst>
              <a:ext uri="{FF2B5EF4-FFF2-40B4-BE49-F238E27FC236}">
                <a16:creationId xmlns:a16="http://schemas.microsoft.com/office/drawing/2014/main" id="{C3350BB0-44B3-4888-BDAD-8278750B7D43}"/>
              </a:ext>
            </a:extLst>
          </p:cNvPr>
          <p:cNvSpPr/>
          <p:nvPr/>
        </p:nvSpPr>
        <p:spPr>
          <a:xfrm>
            <a:off x="8592657" y="860153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1094E6B5-0E3F-4D50-B4C9-6FB2517DA3C8}"/>
              </a:ext>
            </a:extLst>
          </p:cNvPr>
          <p:cNvGrpSpPr/>
          <p:nvPr/>
        </p:nvGrpSpPr>
        <p:grpSpPr>
          <a:xfrm>
            <a:off x="9085649" y="656787"/>
            <a:ext cx="979756" cy="561241"/>
            <a:chOff x="-852847" y="1088965"/>
            <a:chExt cx="979756" cy="561241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D326E5CF-9172-4361-B1BF-4A1B7F186EB5}"/>
                </a:ext>
              </a:extLst>
            </p:cNvPr>
            <p:cNvSpPr txBox="1"/>
            <p:nvPr/>
          </p:nvSpPr>
          <p:spPr>
            <a:xfrm>
              <a:off x="-852847" y="1088965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A3D1ED2C-71A3-459E-8917-CBAFC08B5017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F870C9E2-B2B2-4D14-A58B-4E542B2A9B3F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0A50AE8C-E5ED-41FD-95C3-AD900E4CA2ED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群組 329">
            <a:extLst>
              <a:ext uri="{FF2B5EF4-FFF2-40B4-BE49-F238E27FC236}">
                <a16:creationId xmlns:a16="http://schemas.microsoft.com/office/drawing/2014/main" id="{65C9710B-45D3-405D-BAB4-E1D2E83E4F95}"/>
              </a:ext>
            </a:extLst>
          </p:cNvPr>
          <p:cNvGrpSpPr/>
          <p:nvPr/>
        </p:nvGrpSpPr>
        <p:grpSpPr>
          <a:xfrm>
            <a:off x="6945297" y="2835066"/>
            <a:ext cx="3682322" cy="412376"/>
            <a:chOff x="1103790" y="1698425"/>
            <a:chExt cx="3682322" cy="412376"/>
          </a:xfrm>
        </p:grpSpPr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FC411AE-CE84-4F3D-8E02-451A34D28AB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F9952752-A786-4339-8AE0-79F3389F17EA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97E432D6-AAF8-4D4F-93F6-93A8BF2E8564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1CE21739-46AA-4011-9E62-74E4B4594F57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E8013685-DD56-4BE4-B2FF-CBD91F71146B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C78C5E8D-3D7D-4CD1-8FA2-CC41E34768D9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CFFECF80-8B31-48C8-8D11-84B969286162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38" name="箭號: 向下 337">
            <a:extLst>
              <a:ext uri="{FF2B5EF4-FFF2-40B4-BE49-F238E27FC236}">
                <a16:creationId xmlns:a16="http://schemas.microsoft.com/office/drawing/2014/main" id="{0604DCDA-0665-40AF-8C90-B7586CC75ECD}"/>
              </a:ext>
            </a:extLst>
          </p:cNvPr>
          <p:cNvSpPr/>
          <p:nvPr/>
        </p:nvSpPr>
        <p:spPr>
          <a:xfrm>
            <a:off x="8592657" y="2432803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9" name="群組 358">
            <a:extLst>
              <a:ext uri="{FF2B5EF4-FFF2-40B4-BE49-F238E27FC236}">
                <a16:creationId xmlns:a16="http://schemas.microsoft.com/office/drawing/2014/main" id="{605EDFC8-559A-4014-A828-6FF56A583353}"/>
              </a:ext>
            </a:extLst>
          </p:cNvPr>
          <p:cNvGrpSpPr/>
          <p:nvPr/>
        </p:nvGrpSpPr>
        <p:grpSpPr>
          <a:xfrm>
            <a:off x="6945297" y="4389389"/>
            <a:ext cx="3682322" cy="412376"/>
            <a:chOff x="1103790" y="1698425"/>
            <a:chExt cx="3682322" cy="412376"/>
          </a:xfrm>
        </p:grpSpPr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6348208-C7A2-4BBB-A740-44188D05D004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C4CB1217-4E8E-411B-94CF-9C831C99E667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3BD2DC1F-B662-454F-A793-170099DFA87D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CA22B376-D762-46D5-B540-B89075C4E8D9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3851B14F-1DE6-488C-ACAE-39D7991F16DC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913D0A17-D89A-4241-BF1C-174E0936B8DA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1EACEA41-AC24-4E25-A628-298E38A4CB82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60" name="箭號: 向下 359">
            <a:extLst>
              <a:ext uri="{FF2B5EF4-FFF2-40B4-BE49-F238E27FC236}">
                <a16:creationId xmlns:a16="http://schemas.microsoft.com/office/drawing/2014/main" id="{26EDE025-A1D3-4385-AB89-7B255D616CB2}"/>
              </a:ext>
            </a:extLst>
          </p:cNvPr>
          <p:cNvSpPr/>
          <p:nvPr/>
        </p:nvSpPr>
        <p:spPr>
          <a:xfrm>
            <a:off x="8592657" y="3987126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3" name="群組 352">
            <a:extLst>
              <a:ext uri="{FF2B5EF4-FFF2-40B4-BE49-F238E27FC236}">
                <a16:creationId xmlns:a16="http://schemas.microsoft.com/office/drawing/2014/main" id="{63DEF57A-6729-401A-847E-977C15EF180E}"/>
              </a:ext>
            </a:extLst>
          </p:cNvPr>
          <p:cNvGrpSpPr/>
          <p:nvPr/>
        </p:nvGrpSpPr>
        <p:grpSpPr>
          <a:xfrm>
            <a:off x="9321785" y="4844004"/>
            <a:ext cx="1033530" cy="590054"/>
            <a:chOff x="-1142757" y="1116806"/>
            <a:chExt cx="1033530" cy="590054"/>
          </a:xfrm>
        </p:grpSpPr>
        <p:sp>
          <p:nvSpPr>
            <p:cNvPr id="354" name="文字方塊 353">
              <a:extLst>
                <a:ext uri="{FF2B5EF4-FFF2-40B4-BE49-F238E27FC236}">
                  <a16:creationId xmlns:a16="http://schemas.microsoft.com/office/drawing/2014/main" id="{4A6BC1E9-FD99-463F-A2FC-730920A0BE21}"/>
                </a:ext>
              </a:extLst>
            </p:cNvPr>
            <p:cNvSpPr txBox="1"/>
            <p:nvPr/>
          </p:nvSpPr>
          <p:spPr>
            <a:xfrm>
              <a:off x="-954470" y="130675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55" name="直線單箭頭接點 354">
              <a:extLst>
                <a:ext uri="{FF2B5EF4-FFF2-40B4-BE49-F238E27FC236}">
                  <a16:creationId xmlns:a16="http://schemas.microsoft.com/office/drawing/2014/main" id="{6F8A90E1-08F8-4487-9C11-1067D4C06E70}"/>
                </a:ext>
              </a:extLst>
            </p:cNvPr>
            <p:cNvCxnSpPr>
              <a:cxnSpLocks/>
            </p:cNvCxnSpPr>
            <p:nvPr/>
          </p:nvCxnSpPr>
          <p:spPr>
            <a:xfrm>
              <a:off x="-1142757" y="1116806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單箭頭接點 355">
              <a:extLst>
                <a:ext uri="{FF2B5EF4-FFF2-40B4-BE49-F238E27FC236}">
                  <a16:creationId xmlns:a16="http://schemas.microsoft.com/office/drawing/2014/main" id="{FD419D20-C2C0-4E77-BC41-DDC0F953FD2F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116806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7EFBDB8A-8006-49D0-B82E-D33D6DC2724F}"/>
                </a:ext>
              </a:extLst>
            </p:cNvPr>
            <p:cNvCxnSpPr>
              <a:cxnSpLocks/>
            </p:cNvCxnSpPr>
            <p:nvPr/>
          </p:nvCxnSpPr>
          <p:spPr>
            <a:xfrm>
              <a:off x="-1142757" y="1319995"/>
              <a:ext cx="103353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7AD956D1-AA69-4B0D-AA6C-5AB1C10BF4AB}"/>
              </a:ext>
            </a:extLst>
          </p:cNvPr>
          <p:cNvGrpSpPr/>
          <p:nvPr/>
        </p:nvGrpSpPr>
        <p:grpSpPr>
          <a:xfrm>
            <a:off x="6945297" y="5985013"/>
            <a:ext cx="3682322" cy="412376"/>
            <a:chOff x="1103790" y="1698425"/>
            <a:chExt cx="3682322" cy="412376"/>
          </a:xfrm>
        </p:grpSpPr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B4A7D7DA-77DC-44AA-B5AC-6EF74DE36AC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7A84EE5-FB26-4CB0-B48A-FCF4B9934A40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4BE84251-7281-4B7C-8CA6-4BF87C718770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75BC0AA6-078D-49A9-8130-6D21EF99052D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5F52F9C2-0726-4950-88B8-5074E1D5D23A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2E8CB840-E93A-45D6-83FC-D7FEB3B95E7E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7F482C13-4D4F-406D-A15F-C5E0F922785F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80" name="箭號: 向下 379">
            <a:extLst>
              <a:ext uri="{FF2B5EF4-FFF2-40B4-BE49-F238E27FC236}">
                <a16:creationId xmlns:a16="http://schemas.microsoft.com/office/drawing/2014/main" id="{3D3D54C6-37F5-4BB9-916A-3A5FBAD3FA9B}"/>
              </a:ext>
            </a:extLst>
          </p:cNvPr>
          <p:cNvSpPr/>
          <p:nvPr/>
        </p:nvSpPr>
        <p:spPr>
          <a:xfrm>
            <a:off x="8592657" y="5582750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8" name="箭號: 向下 387">
            <a:extLst>
              <a:ext uri="{FF2B5EF4-FFF2-40B4-BE49-F238E27FC236}">
                <a16:creationId xmlns:a16="http://schemas.microsoft.com/office/drawing/2014/main" id="{E5DA69C2-DAAE-428D-B24F-690420A51497}"/>
              </a:ext>
            </a:extLst>
          </p:cNvPr>
          <p:cNvSpPr/>
          <p:nvPr/>
        </p:nvSpPr>
        <p:spPr>
          <a:xfrm>
            <a:off x="7462130" y="1873272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0" name="箭號: 向下 389">
            <a:extLst>
              <a:ext uri="{FF2B5EF4-FFF2-40B4-BE49-F238E27FC236}">
                <a16:creationId xmlns:a16="http://schemas.microsoft.com/office/drawing/2014/main" id="{72947132-C806-4556-B27C-17FE14F51866}"/>
              </a:ext>
            </a:extLst>
          </p:cNvPr>
          <p:cNvSpPr/>
          <p:nvPr/>
        </p:nvSpPr>
        <p:spPr>
          <a:xfrm>
            <a:off x="7462130" y="3416285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1" name="箭號: 向下 390">
            <a:extLst>
              <a:ext uri="{FF2B5EF4-FFF2-40B4-BE49-F238E27FC236}">
                <a16:creationId xmlns:a16="http://schemas.microsoft.com/office/drawing/2014/main" id="{0C68E817-AE12-45D7-BD78-D70A2B1CDF72}"/>
              </a:ext>
            </a:extLst>
          </p:cNvPr>
          <p:cNvSpPr/>
          <p:nvPr/>
        </p:nvSpPr>
        <p:spPr>
          <a:xfrm>
            <a:off x="7462130" y="5053639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2" name="箭號: 向下 391">
            <a:extLst>
              <a:ext uri="{FF2B5EF4-FFF2-40B4-BE49-F238E27FC236}">
                <a16:creationId xmlns:a16="http://schemas.microsoft.com/office/drawing/2014/main" id="{DD85AA43-FE3F-4572-8141-9CE733A7B11D}"/>
              </a:ext>
            </a:extLst>
          </p:cNvPr>
          <p:cNvSpPr/>
          <p:nvPr/>
        </p:nvSpPr>
        <p:spPr>
          <a:xfrm>
            <a:off x="1691479" y="3219896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78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209" grpId="0" animBg="1"/>
      <p:bldP spid="274" grpId="0" animBg="1"/>
      <p:bldP spid="324" grpId="0" animBg="1"/>
      <p:bldP spid="338" grpId="0" animBg="1"/>
      <p:bldP spid="360" grpId="0" animBg="1"/>
      <p:bldP spid="380" grpId="0" animBg="1"/>
      <p:bldP spid="388" grpId="0" animBg="1"/>
      <p:bldP spid="390" grpId="0" animBg="1"/>
      <p:bldP spid="391" grpId="0" animBg="1"/>
      <p:bldP spid="3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FB93D-61CF-4CCE-9552-B4CAB3FD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1234236"/>
            <a:ext cx="11008658" cy="513967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en-US" altLang="zh-TW" sz="2800">
                <a:solidFill>
                  <a:srgbClr val="00B0F0"/>
                </a:solidFill>
              </a:rPr>
              <a:t>(tree)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資料結構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中的每個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稱為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  <a:r>
              <a:rPr lang="zh-TW" altLang="en-US" sz="2800"/>
              <a:t>不可重複，且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會連結其他的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連結的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之間會形成</a:t>
            </a:r>
            <a:r>
              <a:rPr lang="zh-TW" altLang="en-US" sz="2800">
                <a:solidFill>
                  <a:srgbClr val="00B0F0"/>
                </a:solidFill>
              </a:rPr>
              <a:t>父子關係</a:t>
            </a:r>
            <a:r>
              <a:rPr lang="zh-TW" altLang="en-US" sz="2800"/>
              <a:t>，但連結不可成環</a:t>
            </a:r>
            <a:endParaRPr lang="en-US" altLang="zh-TW" sz="2800"/>
          </a:p>
          <a:p>
            <a:r>
              <a:rPr lang="zh-TW" altLang="en-US" sz="2800"/>
              <a:t>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只有一個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，但可以有很多個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相同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叔伯節點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祖父節點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堂兄弟節點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中的首個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en-US" altLang="zh-TW" sz="2800">
                <a:solidFill>
                  <a:srgbClr val="00B0F0"/>
                </a:solidFill>
              </a:rPr>
              <a:t>(root)</a:t>
            </a:r>
            <a:r>
              <a:rPr lang="zh-TW" altLang="en-US" sz="2800"/>
              <a:t>，無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en-US" altLang="zh-TW" sz="28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800"/>
              <a:t>從任一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zh-TW" altLang="en-US" sz="2800"/>
              <a:t>到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最大節點數</a:t>
            </a:r>
            <a:r>
              <a:rPr lang="zh-TW" altLang="en-US" sz="2800"/>
              <a:t>為該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高度</a:t>
            </a:r>
            <a:r>
              <a:rPr lang="en-US" altLang="zh-TW" sz="2800">
                <a:solidFill>
                  <a:srgbClr val="00B0F0"/>
                </a:solidFill>
              </a:rPr>
              <a:t>(height)</a:t>
            </a:r>
          </a:p>
          <a:p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二元樹</a:t>
            </a:r>
            <a:r>
              <a:rPr lang="en-US" altLang="zh-TW" sz="2800">
                <a:solidFill>
                  <a:srgbClr val="00B0F0"/>
                </a:solidFill>
              </a:rPr>
              <a:t>(binary 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，但每個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最多只有兩個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9ADB534-0927-4E1B-BD6E-9D8B48033CA0}"/>
              </a:ext>
            </a:extLst>
          </p:cNvPr>
          <p:cNvGrpSpPr/>
          <p:nvPr/>
        </p:nvGrpSpPr>
        <p:grpSpPr>
          <a:xfrm>
            <a:off x="838199" y="931584"/>
            <a:ext cx="10515601" cy="5632312"/>
            <a:chOff x="838199" y="931584"/>
            <a:chExt cx="10515601" cy="56323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F93355C-DBB3-460B-80E2-E895301B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931585"/>
              <a:ext cx="10515599" cy="563231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快速排序法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&gt;= end)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治：若只有一個資料或沒有資料則為排序完成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分：選定一個資料作為基準，將比基準小的資料分為一組，基準外的其餘資料分為另一組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pivot = arr[end];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將所有小於基準的資料與前方的資料交換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lesserIndex = start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start; i &lt;= end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&lt; pivot)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lesserIndex++;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arr[lesserIndex];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arr[lesserIndex] = arr[i];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arr[i] = tmp;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治：分別排序兩組資料；合：將比基準小的資料、基準、其餘資料依序連接在一起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arr[end];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arr[end] = tmp;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lesserIndex);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63A20EC-561F-41B3-ABE5-4792EE393B68}"/>
                </a:ext>
              </a:extLst>
            </p:cNvPr>
            <p:cNvSpPr txBox="1"/>
            <p:nvPr/>
          </p:nvSpPr>
          <p:spPr>
            <a:xfrm>
              <a:off x="10720291" y="62253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46B54D3B-9A84-4361-BF87-4934821D6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931584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00353F8-3B28-4F80-9247-EC938D65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F842A0-2F8D-4FFA-9DBB-D17877C3A192}"/>
              </a:ext>
            </a:extLst>
          </p:cNvPr>
          <p:cNvGrpSpPr/>
          <p:nvPr/>
        </p:nvGrpSpPr>
        <p:grpSpPr>
          <a:xfrm>
            <a:off x="7102136" y="2262442"/>
            <a:ext cx="4251664" cy="923331"/>
            <a:chOff x="7102136" y="4067606"/>
            <a:chExt cx="4251664" cy="923331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8353CDD-5074-4EA1-BC19-0D2A74A48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7AB3B83-5CEA-42FF-87D9-68D4DA77DB2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943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2)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8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</a:t>
            </a:r>
            <a:r>
              <a:rPr lang="zh-TW" altLang="en-US">
                <a:solidFill>
                  <a:srgbClr val="00B0F0"/>
                </a:solidFill>
              </a:rPr>
              <a:t> 或 </a:t>
            </a:r>
            <a:r>
              <a:rPr lang="en-US" altLang="zh-TW">
                <a:solidFill>
                  <a:srgbClr val="00B0F0"/>
                </a:solidFill>
              </a:rPr>
              <a:t>nil)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A407F0-58E6-4393-8706-E0D72548F148}"/>
              </a:ext>
            </a:extLst>
          </p:cNvPr>
          <p:cNvGrpSpPr/>
          <p:nvPr/>
        </p:nvGrpSpPr>
        <p:grpSpPr>
          <a:xfrm>
            <a:off x="9099177" y="5794002"/>
            <a:ext cx="2469774" cy="430305"/>
            <a:chOff x="8032170" y="5784663"/>
            <a:chExt cx="2469774" cy="430305"/>
          </a:xfrm>
        </p:grpSpPr>
        <p:pic>
          <p:nvPicPr>
            <p:cNvPr id="5" name="圖片 4">
              <a:hlinkClick r:id="rId2"/>
              <a:extLst>
                <a:ext uri="{FF2B5EF4-FFF2-40B4-BE49-F238E27FC236}">
                  <a16:creationId xmlns:a16="http://schemas.microsoft.com/office/drawing/2014/main" id="{30106A45-A4BC-4C3E-928C-1CEC87A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17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E134F4-C906-4EDC-BF57-1411E82EA43B}"/>
                </a:ext>
              </a:extLst>
            </p:cNvPr>
            <p:cNvSpPr txBox="1"/>
            <p:nvPr/>
          </p:nvSpPr>
          <p:spPr>
            <a:xfrm>
              <a:off x="8462475" y="5815149"/>
              <a:ext cx="20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紅黑樹線上模擬器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668D1-15C6-4B61-B818-EEB8170E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558FB-9363-4B1C-A7C5-BF8A77F3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232"/>
            <a:ext cx="10515600" cy="42000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en-US" altLang="zh-TW">
                <a:solidFill>
                  <a:srgbClr val="00B0F0"/>
                </a:solidFill>
              </a:rPr>
              <a:t>(divide and conquer)</a:t>
            </a:r>
          </a:p>
          <a:p>
            <a:r>
              <a:rPr lang="zh-TW" altLang="en-US"/>
              <a:t>是指將解決問題分為三部分：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分：將大問題拆解成多個相似且獨立的小問題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治：分別解決小問題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若小問題也不好解決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可再次分治直到小問題可以解決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合：將小問題的答案合併成大問題的答案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通常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會以</a:t>
            </a:r>
            <a:r>
              <a:rPr lang="zh-TW" altLang="en-US">
                <a:solidFill>
                  <a:srgbClr val="00B0F0"/>
                </a:solidFill>
              </a:rPr>
              <a:t>遞迴</a:t>
            </a:r>
            <a:r>
              <a:rPr lang="zh-TW" altLang="en-US"/>
              <a:t>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4119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BFACC-3C2C-4EB0-A4ED-95EDCBCB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zh-TW" altLang="en-US"/>
              <a:t>找最大、最小值除了可以用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迴圈法外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來解決，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治：找出拆分資料的最大、最小值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若只有一個資料，則該資料即為最大、最小值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否則繼續分治，直到可以找出最大、最小值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合：比較兩組資料的最大、最小值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得出原資料的最大、最小值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288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1832</TotalTime>
  <Words>2595</Words>
  <Application>Microsoft Office PowerPoint</Application>
  <PresentationFormat>寬螢幕</PresentationFormat>
  <Paragraphs>466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TYIC</vt:lpstr>
      <vt:lpstr>補充：進階資料結構與演算法</vt:lpstr>
      <vt:lpstr>樹與二元樹</vt:lpstr>
      <vt:lpstr>樹與二元樹</vt:lpstr>
      <vt:lpstr>二元搜尋樹</vt:lpstr>
      <vt:lpstr>二元搜尋樹</vt:lpstr>
      <vt:lpstr>紅黑樹</vt:lpstr>
      <vt:lpstr>紅黑樹</vt:lpstr>
      <vt:lpstr>分治法</vt:lpstr>
      <vt:lpstr>分治法找最大、最小值</vt:lpstr>
      <vt:lpstr>分治法找最大、最小值</vt:lpstr>
      <vt:lpstr>分治法找最大、最小值</vt:lpstr>
      <vt:lpstr>合併排序法</vt:lpstr>
      <vt:lpstr>合併排序法</vt:lpstr>
      <vt:lpstr>合併兩組有序資料</vt:lpstr>
      <vt:lpstr>合併排序法</vt:lpstr>
      <vt:lpstr>快速排序法</vt:lpstr>
      <vt:lpstr>快速排序法</vt:lpstr>
      <vt:lpstr>快速排序法</vt:lpstr>
      <vt:lpstr>就地分組資料</vt:lpstr>
      <vt:lpstr>快速排序法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91_補充：進階資料結構與演算法</dc:title>
  <dc:creator>TYIC</dc:creator>
  <cp:lastModifiedBy>Myster</cp:lastModifiedBy>
  <cp:revision>820</cp:revision>
  <dcterms:created xsi:type="dcterms:W3CDTF">2024-09-07T06:19:01Z</dcterms:created>
  <dcterms:modified xsi:type="dcterms:W3CDTF">2024-12-22T05:04:48Z</dcterms:modified>
</cp:coreProperties>
</file>