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297" r:id="rId41"/>
    <p:sldId id="298" r:id="rId42"/>
    <p:sldId id="299" r:id="rId43"/>
    <p:sldId id="301" r:id="rId44"/>
    <p:sldId id="302" r:id="rId45"/>
    <p:sldId id="300" r:id="rId46"/>
    <p:sldId id="303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DBB"/>
    <a:srgbClr val="CF8E6D"/>
    <a:srgbClr val="99CCFF"/>
    <a:srgbClr val="C68869"/>
    <a:srgbClr val="BCBEC4"/>
    <a:srgbClr val="CCFFCC"/>
    <a:srgbClr val="6AAB73"/>
    <a:srgbClr val="FFCC66"/>
    <a:srgbClr val="3F3F3F"/>
    <a:srgbClr val="B2B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9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072270"/>
            <a:ext cx="11088024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557675"/>
            <a:ext cx="11088024" cy="2461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第一種是只宣告變數，沒有初始化</a:t>
            </a:r>
            <a:r>
              <a:rPr lang="en-US" altLang="zh-TW" sz="2600"/>
              <a:t>(initialization)</a:t>
            </a:r>
            <a:r>
              <a:rPr lang="zh-TW" altLang="en-US" sz="2600"/>
              <a:t>，使用前必須初始化</a:t>
            </a:r>
            <a:endParaRPr lang="en-US" altLang="zh-TW" sz="2600"/>
          </a:p>
          <a:p>
            <a:r>
              <a:rPr lang="zh-TW" altLang="en-US" sz="2600"/>
              <a:t>第二種是宣告變數，並初始化變數，且值的資料型別必須和變數相同</a:t>
            </a:r>
            <a:endParaRPr lang="en-US" altLang="zh-TW" sz="2600"/>
          </a:p>
          <a:p>
            <a:r>
              <a:rPr lang="zh-TW" altLang="en-US" sz="2600"/>
              <a:t>兩種都是陳述式，所以皆須單獨一行，且結尾須有個分號</a:t>
            </a:r>
            <a:endParaRPr lang="en-US" altLang="zh-TW" sz="2600"/>
          </a:p>
          <a:p>
            <a:r>
              <a:rPr lang="zh-TW" altLang="en-US" sz="2600"/>
              <a:t>若是第二種，資料型別可以填入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CF8E6D"/>
                </a:solidFill>
              </a:rPr>
              <a:t>var</a:t>
            </a:r>
            <a:r>
              <a:rPr lang="en-US" altLang="zh-TW" sz="2600"/>
              <a:t>" </a:t>
            </a:r>
            <a:r>
              <a:rPr lang="zh-TW" altLang="en-US" sz="2600"/>
              <a:t>讓編譯器自動推斷</a:t>
            </a:r>
            <a:endParaRPr lang="en-US" altLang="zh-TW" sz="2600"/>
          </a:p>
          <a:p>
            <a:r>
              <a:rPr lang="zh-TW" altLang="en-US" sz="26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9" y="5019290"/>
            <a:ext cx="4928347" cy="1323439"/>
            <a:chOff x="6364940" y="4792000"/>
            <a:chExt cx="4928347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0" y="4792000"/>
              <a:ext cx="492834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711665" y="5019552"/>
            <a:ext cx="4928347" cy="1323439"/>
            <a:chOff x="5674659" y="4837365"/>
            <a:chExt cx="4928347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659" y="4837365"/>
              <a:ext cx="492834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595044"/>
            <a:ext cx="10121153" cy="830997"/>
            <a:chOff x="481853" y="1775272"/>
            <a:chExt cx="1012115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199" y="2554285"/>
            <a:ext cx="10896601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若變數還沒有初始化，則這個陳述式就是初始化變數</a:t>
            </a:r>
            <a:endParaRPr lang="en-US" altLang="zh-TW"/>
          </a:p>
          <a:p>
            <a:r>
              <a:rPr lang="zh-TW" altLang="en-US"/>
              <a:t>若變數已初始化，則這個陳述式就是重新賦值給變數，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賦值可以是陳述式也可以是表達式</a:t>
            </a:r>
            <a:r>
              <a:rPr lang="en-US" altLang="zh-TW"/>
              <a:t>(expression)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陳述式與表達式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94"/>
            <a:ext cx="10515600" cy="2528669"/>
          </a:xfrm>
        </p:spPr>
        <p:txBody>
          <a:bodyPr/>
          <a:lstStyle/>
          <a:p>
            <a:r>
              <a:rPr lang="zh-TW" altLang="en-US"/>
              <a:t>陳述式</a:t>
            </a:r>
            <a:r>
              <a:rPr lang="en-US" altLang="zh-TW"/>
              <a:t>(statement)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表達式</a:t>
            </a:r>
            <a:r>
              <a:rPr lang="en-US" altLang="zh-TW"/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/>
              <a:t>有些東西只能當陳述式，有些只能當表達式，而有些兩個都可以</a:t>
            </a:r>
            <a:endParaRPr lang="en-US" altLang="zh-TW"/>
          </a:p>
          <a:p>
            <a:r>
              <a:rPr lang="zh-TW" altLang="en-US"/>
              <a:t>如下方程式的第 </a:t>
            </a:r>
            <a:r>
              <a:rPr lang="en-US" altLang="zh-TW"/>
              <a:t>8</a:t>
            </a:r>
            <a:r>
              <a:rPr lang="zh-TW" altLang="en-US"/>
              <a:t> 行，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但這裡作為陳述式，所以單獨成一行且結尾有分號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838200" y="3606163"/>
            <a:ext cx="10515600" cy="2800767"/>
            <a:chOff x="838200" y="3522831"/>
            <a:chExt cx="10515600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838200" y="3522831"/>
              <a:ext cx="10515600" cy="2800767"/>
              <a:chOff x="-374206" y="2981352"/>
              <a:chExt cx="10515600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4206" y="2981352"/>
                <a:ext cx="10515600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374226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3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9446537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9" y="3062750"/>
            <a:ext cx="9446537" cy="461665"/>
            <a:chOff x="838200" y="3325906"/>
            <a:chExt cx="9446537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25906"/>
              <a:ext cx="944653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9593522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200" y="3524415"/>
            <a:ext cx="9354670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運算一定是個表達式，也就是不能單獨成一行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23F3B8-092B-4710-8508-9E55D72A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58"/>
            <a:ext cx="10515600" cy="458573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比較運算也只能用在數字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/>
              <a:t>邏輯運算只能用在 </a:t>
            </a:r>
            <a:r>
              <a:rPr lang="en-US" altLang="zh-TW"/>
              <a:t>boolean</a:t>
            </a:r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" y="966527"/>
            <a:ext cx="11437856" cy="2578630"/>
          </a:xfrm>
        </p:spPr>
        <p:txBody>
          <a:bodyPr>
            <a:normAutofit/>
          </a:bodyPr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包起來的是字元，而一對雙引號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類別</a:t>
            </a:r>
            <a:r>
              <a:rPr lang="en-US" altLang="zh-TW"/>
              <a:t>(class)</a:t>
            </a:r>
            <a:r>
              <a:rPr lang="zh-TW" altLang="en-US"/>
              <a:t>的實例</a:t>
            </a:r>
            <a:r>
              <a:rPr lang="en-US" altLang="zh-TW"/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377072" y="3545156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532016" y="3545156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3949831" y="4675695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044990" y="5219534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在非 </a:t>
            </a:r>
            <a:r>
              <a:rPr lang="en-US" altLang="zh-TW"/>
              <a:t>Unix</a:t>
            </a:r>
            <a:r>
              <a:rPr lang="zh-TW" altLang="en-US"/>
              <a:t> 系統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Unix</a:t>
            </a:r>
            <a:r>
              <a:rPr lang="zh-TW" altLang="en-US"/>
              <a:t> 及類 </a:t>
            </a:r>
            <a:r>
              <a:rPr lang="en-US" altLang="zh-TW"/>
              <a:t>Unix</a:t>
            </a:r>
            <a:r>
              <a:rPr lang="zh-TW" altLang="en-US"/>
              <a:t> 系統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79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836"/>
            <a:ext cx="10582835" cy="2080172"/>
          </a:xfrm>
        </p:spPr>
        <p:txBody>
          <a:bodyPr>
            <a:no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56A8F5"/>
                </a:solidFill>
              </a:rPr>
              <a:t>方法</a:t>
            </a:r>
            <a:r>
              <a:rPr lang="en-US" altLang="zh-TW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/>
              <a:t>用來輸出小括號裡面放的是</a:t>
            </a:r>
            <a:r>
              <a:rPr lang="zh-TW" altLang="en-US">
                <a:solidFill>
                  <a:srgbClr val="FFC000"/>
                </a:solidFill>
              </a:rPr>
              <a:t>要輸出的東西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引數</a:t>
            </a:r>
            <a:r>
              <a:rPr lang="en-US" altLang="zh-TW">
                <a:solidFill>
                  <a:srgbClr val="FFC000"/>
                </a:solidFill>
              </a:rPr>
              <a:t>argument)</a:t>
            </a:r>
            <a:r>
              <a:rPr lang="zh-TW" altLang="en-US"/>
              <a:t>，這裡</a:t>
            </a:r>
            <a:endParaRPr lang="en-US" altLang="zh-TW"/>
          </a:p>
          <a:p>
            <a:r>
              <a:rPr lang="zh-TW" altLang="en-US"/>
              <a:t>放的是「</a:t>
            </a:r>
            <a:r>
              <a:rPr lang="en-US" altLang="zh-TW">
                <a:solidFill>
                  <a:srgbClr val="6AAB73"/>
                </a:solidFill>
              </a:rPr>
              <a:t>"Hello, World!"</a:t>
            </a:r>
            <a:r>
              <a:rPr lang="zh-TW" altLang="en-US"/>
              <a:t>」，所以會輸出 </a:t>
            </a:r>
            <a:r>
              <a:rPr lang="en-US" altLang="zh-TW"/>
              <a:t>"Hello, World!"</a:t>
            </a:r>
          </a:p>
          <a:p>
            <a:r>
              <a:rPr lang="zh-TW" altLang="en-US"/>
              <a:t>而因為這是個陳述式</a:t>
            </a:r>
            <a:r>
              <a:rPr lang="en-US" altLang="zh-TW"/>
              <a:t>(statement)</a:t>
            </a:r>
            <a:r>
              <a:rPr lang="zh-TW" altLang="en-US"/>
              <a:t>，所以結尾須加上分號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3136</TotalTime>
  <Words>6284</Words>
  <Application>Microsoft Office PowerPoint</Application>
  <PresentationFormat>寬螢幕</PresentationFormat>
  <Paragraphs>767</Paragraphs>
  <Slides>46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2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變數命名規則</vt:lpstr>
      <vt:lpstr>常數(Constant)</vt:lpstr>
      <vt:lpstr>常數命名規則</vt:lpstr>
      <vt:lpstr>命名規則</vt:lpstr>
      <vt:lpstr>陳述式與表達式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比較運算</vt:lpstr>
      <vt:lpstr>比較運算</vt:lpstr>
      <vt:lpstr>比較運算</vt:lpstr>
      <vt:lpstr>邏輯運算</vt:lpstr>
      <vt:lpstr>基本輸出</vt:lpstr>
      <vt:lpstr>字串</vt:lpstr>
      <vt:lpstr>字串</vt:lpstr>
      <vt:lpstr>跳脫字元(Escape character)</vt:lpstr>
      <vt:lpstr>換行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1493</cp:revision>
  <dcterms:created xsi:type="dcterms:W3CDTF">2024-07-05T16:51:58Z</dcterms:created>
  <dcterms:modified xsi:type="dcterms:W3CDTF">2024-07-13T09:13:12Z</dcterms:modified>
</cp:coreProperties>
</file>