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5908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02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2993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3395146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27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947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930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635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645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138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0577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911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1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顧名思義</a:t>
            </a:r>
            <a:endParaRPr lang="en-US" altLang="zh-TW"/>
          </a:p>
          <a:p>
            <a:r>
              <a:rPr lang="zh-TW" altLang="en-US"/>
              <a:t>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能控制流程的有：</a:t>
            </a:r>
            <a:endParaRPr lang="en-US" altLang="zh-TW"/>
          </a:p>
          <a:p>
            <a:r>
              <a:rPr lang="en-US" altLang="zh-TW"/>
              <a:t>if-else</a:t>
            </a:r>
            <a:r>
              <a:rPr lang="zh-TW" altLang="en-US"/>
              <a:t>、</a:t>
            </a:r>
            <a:r>
              <a:rPr lang="en-US" altLang="zh-TW"/>
              <a:t>switch</a:t>
            </a:r>
          </a:p>
          <a:p>
            <a:r>
              <a:rPr lang="en-US" altLang="zh-TW"/>
              <a:t>for</a:t>
            </a:r>
            <a:r>
              <a:rPr lang="zh-TW" altLang="en-US"/>
              <a:t>、</a:t>
            </a:r>
            <a:r>
              <a:rPr lang="en-US" altLang="zh-TW"/>
              <a:t>while</a:t>
            </a:r>
          </a:p>
          <a:p>
            <a:r>
              <a:rPr lang="en-US" altLang="zh-TW"/>
              <a:t>continue</a:t>
            </a:r>
            <a:r>
              <a:rPr lang="zh-TW" altLang="en-US"/>
              <a:t>、</a:t>
            </a:r>
            <a:r>
              <a:rPr lang="en-US" altLang="zh-TW"/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if-else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if-else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181</TotalTime>
  <Words>49</Words>
  <Application>Microsoft Office PowerPoint</Application>
  <PresentationFormat>寬螢幕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6" baseType="lpstr">
      <vt:lpstr>Arial</vt:lpstr>
      <vt:lpstr>Consolas</vt:lpstr>
      <vt:lpstr>TYIC</vt:lpstr>
      <vt:lpstr>流程控制</vt:lpstr>
      <vt:lpstr>流程控制</vt:lpstr>
      <vt:lpstr>if-else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Jacky Chiu</dc:creator>
  <cp:lastModifiedBy>Jacky Chiu</cp:lastModifiedBy>
  <cp:revision>14</cp:revision>
  <dcterms:created xsi:type="dcterms:W3CDTF">2024-07-12T16:14:45Z</dcterms:created>
  <dcterms:modified xsi:type="dcterms:W3CDTF">2024-07-13T09:13:55Z</dcterms:modified>
</cp:coreProperties>
</file>