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406596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358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393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9622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7F6A-53B6-4678-8617-6C6EB3F0F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023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6459-5A51-4566-8AF6-8473E8FA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專案：方塊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BBA40A-CA54-420E-863F-D4B8CDCC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622889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17F9F-F905-4528-A211-1B1BC44F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06DBB-CD9A-4EDD-BA4A-1D02F860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077788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en-US" altLang="zh-TW">
                <a:solidFill>
                  <a:srgbClr val="00B0F0"/>
                </a:solidFill>
              </a:rPr>
              <a:t>(block)</a:t>
            </a:r>
            <a:r>
              <a:rPr lang="zh-TW" altLang="en-US"/>
              <a:t>也是構成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en-US" altLang="zh-TW">
                <a:solidFill>
                  <a:srgbClr val="00B0F0"/>
                </a:solidFill>
              </a:rPr>
              <a:t>(block item)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物品型態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可以沒有</a:t>
            </a:r>
            <a:r>
              <a:rPr lang="zh-TW" altLang="en-US">
                <a:solidFill>
                  <a:srgbClr val="00B0F0"/>
                </a:solidFill>
              </a:rPr>
              <a:t>物品型態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火方塊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net.minecraft.item.BlockItem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</p:txBody>
      </p:sp>
    </p:spTree>
    <p:extLst>
      <p:ext uri="{BB962C8B-B14F-4D97-AF65-F5344CB8AC3E}">
        <p14:creationId xmlns:p14="http://schemas.microsoft.com/office/powerpoint/2010/main" val="16793630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9DC2E-70A6-4A3F-BD93-BC5F9D81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7A6A5-A8BB-466C-B4E6-340431B7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00"/>
            <a:ext cx="10515600" cy="3615670"/>
          </a:xfrm>
        </p:spPr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亮度</a:t>
            </a:r>
            <a:r>
              <a:rPr lang="en-US" altLang="zh-TW">
                <a:solidFill>
                  <a:srgbClr val="00B0F0"/>
                </a:solidFill>
              </a:rPr>
              <a:t>(luminance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0)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其無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，需透過呼叫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create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59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ECB709D-B2D5-45C8-97D5-3FDE20DA55BF}"/>
              </a:ext>
            </a:extLst>
          </p:cNvPr>
          <p:cNvGrpSpPr/>
          <p:nvPr/>
        </p:nvGrpSpPr>
        <p:grpSpPr>
          <a:xfrm>
            <a:off x="353883" y="3352800"/>
            <a:ext cx="11484234" cy="3046988"/>
            <a:chOff x="353883" y="3352800"/>
            <a:chExt cx="11484234" cy="304698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5510191-F68C-4BAC-9F55-5604B47A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83" y="3352800"/>
              <a:ext cx="11484234" cy="304698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271B6-8438-4C4D-BE9E-C348186C7756}"/>
                </a:ext>
              </a:extLst>
            </p:cNvPr>
            <p:cNvSpPr txBox="1"/>
            <p:nvPr/>
          </p:nvSpPr>
          <p:spPr>
            <a:xfrm>
              <a:off x="10262045" y="6092011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B2DD338-92BF-4D4D-AF4F-A12500D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ED320-9190-4A9C-A48E-DAE261A6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84" y="1485900"/>
            <a:ext cx="7221528" cy="1612504"/>
          </a:xfrm>
        </p:spPr>
        <p:txBody>
          <a:bodyPr>
            <a:normAutofit/>
          </a:bodyPr>
          <a:lstStyle/>
          <a:p>
            <a:r>
              <a:rPr lang="zh-TW" altLang="en-US"/>
              <a:t>類似於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創建一個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故直接複製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的程式碼並修改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F9172B-5220-4578-AC0E-6559CF9B01B4}"/>
              </a:ext>
            </a:extLst>
          </p:cNvPr>
          <p:cNvGrpSpPr/>
          <p:nvPr/>
        </p:nvGrpSpPr>
        <p:grpSpPr>
          <a:xfrm>
            <a:off x="7575412" y="1249363"/>
            <a:ext cx="4262705" cy="2862322"/>
            <a:chOff x="7575412" y="1249363"/>
            <a:chExt cx="4262705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1496C91-5FCD-432C-8D1C-7F5538C8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5412" y="1249363"/>
              <a:ext cx="4262705" cy="286232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Mod."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ModItemGroups.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61D4FEF-E58B-4454-9005-189A2D06B51B}"/>
                </a:ext>
              </a:extLst>
            </p:cNvPr>
            <p:cNvSpPr txBox="1"/>
            <p:nvPr/>
          </p:nvSpPr>
          <p:spPr>
            <a:xfrm>
              <a:off x="10460817" y="380390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6166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B6F28-3ECD-4AD9-ACAD-56763B71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64BE1-1B0A-4100-870B-55F1972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749425"/>
            <a:ext cx="11010900" cy="1684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assets/tyicmod/textures/block/tysh_block.png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256x256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assets/tyicmod/models/block/tysh_block.json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C86077-9296-4765-8817-CEC065DEC8CC}"/>
              </a:ext>
            </a:extLst>
          </p:cNvPr>
          <p:cNvGrpSpPr/>
          <p:nvPr/>
        </p:nvGrpSpPr>
        <p:grpSpPr>
          <a:xfrm>
            <a:off x="1428750" y="3462338"/>
            <a:ext cx="2667000" cy="2667000"/>
            <a:chOff x="8686800" y="2752725"/>
            <a:chExt cx="2667000" cy="2667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BF43B5-21EA-4530-AAF8-A7DFF10C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0" y="2752725"/>
              <a:ext cx="2667000" cy="2667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E9492A-7C98-42F9-B96B-656B3A3B237F}"/>
                </a:ext>
              </a:extLst>
            </p:cNvPr>
            <p:cNvSpPr txBox="1"/>
            <p:nvPr/>
          </p:nvSpPr>
          <p:spPr>
            <a:xfrm>
              <a:off x="10136800" y="5165809"/>
              <a:ext cx="1217000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tyic_block.png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9813D360-6EB1-4CC6-913F-F76457D5A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428" y="3826342"/>
            <a:ext cx="5686172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{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"parent"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"minecraft:block/cube_all"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"textures"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{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"all"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"tyicmod:block/tysh_block"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 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687727E-5849-4F06-97B9-2D5FEA70FB0B}"/>
              </a:ext>
            </a:extLst>
          </p:cNvPr>
          <p:cNvSpPr txBox="1"/>
          <p:nvPr/>
        </p:nvSpPr>
        <p:spPr>
          <a:xfrm>
            <a:off x="9028781" y="5426780"/>
            <a:ext cx="1867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600">
                <a:solidFill>
                  <a:schemeClr val="accent2"/>
                </a:solidFill>
              </a:rPr>
              <a:t>tyic_block.json</a:t>
            </a:r>
            <a:endParaRPr lang="zh-TW" altLang="en-US" sz="16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788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8A924-FAEA-4906-B4E0-FCE61FE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方塊狀態映射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AA4D2-0F6B-4758-97A2-64B2D733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37" y="958849"/>
            <a:ext cx="11347088" cy="56419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本身並沒有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與之相似的是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en-US" altLang="zh-TW">
                <a:solidFill>
                  <a:srgbClr val="00B0F0"/>
                </a:solidFill>
              </a:rPr>
              <a:t>(blockstates definition)</a:t>
            </a:r>
          </a:p>
          <a:p>
            <a:r>
              <a:rPr lang="zh-TW" altLang="en-US"/>
              <a:t>其決定了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要用哪種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assets/namespace/blockstates</a:t>
            </a:r>
          </a:p>
          <a:p>
            <a:r>
              <a:rPr lang="zh-TW" altLang="en-US">
                <a:solidFill>
                  <a:srgbClr val="FFFF00"/>
                </a:solidFill>
              </a:rPr>
              <a:t>方塊狀態映射皆為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且檔案名稱和方塊 </a:t>
            </a:r>
            <a:r>
              <a:rPr lang="en-US" altLang="zh-TW">
                <a:solidFill>
                  <a:srgbClr val="FFFF00"/>
                </a:solidFill>
              </a:rPr>
              <a:t>id </a:t>
            </a:r>
            <a:r>
              <a:rPr lang="zh-TW" altLang="en-US">
                <a:solidFill>
                  <a:srgbClr val="FFFF00"/>
                </a:solidFill>
              </a:rPr>
              <a:t>需相同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一個最基本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如右上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path_to_model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方塊狀態映射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tysh_block.json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4289F1-A578-4822-B61C-E945D79BB298}"/>
              </a:ext>
            </a:extLst>
          </p:cNvPr>
          <p:cNvGrpSpPr/>
          <p:nvPr/>
        </p:nvGrpSpPr>
        <p:grpSpPr>
          <a:xfrm>
            <a:off x="6971379" y="2030630"/>
            <a:ext cx="4785284" cy="1815882"/>
            <a:chOff x="6971379" y="2030630"/>
            <a:chExt cx="4785284" cy="181588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BEF6AA58-8272-42BF-AF99-53B2E1CE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9" y="203063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44C8534-A034-4031-AA3B-7F11D8F80278}"/>
                </a:ext>
              </a:extLst>
            </p:cNvPr>
            <p:cNvSpPr txBox="1"/>
            <p:nvPr/>
          </p:nvSpPr>
          <p:spPr>
            <a:xfrm>
              <a:off x="11123155" y="35079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292B72-78BD-4AD9-A87C-6B39266FFF69}"/>
              </a:ext>
            </a:extLst>
          </p:cNvPr>
          <p:cNvGrpSpPr/>
          <p:nvPr/>
        </p:nvGrpSpPr>
        <p:grpSpPr>
          <a:xfrm>
            <a:off x="6971378" y="4123520"/>
            <a:ext cx="4785284" cy="1815882"/>
            <a:chOff x="6971378" y="4123520"/>
            <a:chExt cx="4785284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52F66F25-6C12-47B6-AF2D-A29C5BF9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8" y="412352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F64776A-CB48-4996-87DB-10C68D18FAF0}"/>
                </a:ext>
              </a:extLst>
            </p:cNvPr>
            <p:cNvSpPr txBox="1"/>
            <p:nvPr/>
          </p:nvSpPr>
          <p:spPr>
            <a:xfrm>
              <a:off x="9888843" y="5600848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tysh_block.json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9525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6BFDC-823E-4898-B646-687E788F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EAC-A3E9-40C9-99E1-7ADED797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BD8B44-10F3-49A0-9495-D6B323F6F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30" y="1690688"/>
            <a:ext cx="7620000" cy="40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912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343</TotalTime>
  <Words>657</Words>
  <Application>Microsoft Office PowerPoint</Application>
  <PresentationFormat>寬螢幕</PresentationFormat>
  <Paragraphs>50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Consolas</vt:lpstr>
      <vt:lpstr>TYIC</vt:lpstr>
      <vt:lpstr>Java 專案：方塊</vt:lpstr>
      <vt:lpstr>方塊</vt:lpstr>
      <vt:lpstr>方塊類別</vt:lpstr>
      <vt:lpstr>基本方塊</vt:lpstr>
      <vt:lpstr>基本方塊</vt:lpstr>
      <vt:lpstr>方塊狀態映射</vt:lpstr>
      <vt:lpstr>實際測試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專案：方塊</dc:title>
  <dc:creator>TYIC</dc:creator>
  <cp:lastModifiedBy>Myster</cp:lastModifiedBy>
  <cp:revision>131</cp:revision>
  <dcterms:created xsi:type="dcterms:W3CDTF">2025-02-16T09:29:06Z</dcterms:created>
  <dcterms:modified xsi:type="dcterms:W3CDTF">2025-02-16T15:12:26Z</dcterms:modified>
</cp:coreProperties>
</file>