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sldIdLst>
    <p:sldId id="256" r:id="rId2"/>
    <p:sldId id="311" r:id="rId3"/>
    <p:sldId id="257" r:id="rId4"/>
    <p:sldId id="258" r:id="rId5"/>
    <p:sldId id="259" r:id="rId6"/>
    <p:sldId id="312" r:id="rId7"/>
    <p:sldId id="261" r:id="rId8"/>
    <p:sldId id="260" r:id="rId9"/>
    <p:sldId id="263" r:id="rId10"/>
    <p:sldId id="262" r:id="rId11"/>
    <p:sldId id="264" r:id="rId12"/>
    <p:sldId id="266" r:id="rId13"/>
    <p:sldId id="265" r:id="rId14"/>
    <p:sldId id="267" r:id="rId15"/>
    <p:sldId id="314" r:id="rId16"/>
    <p:sldId id="278" r:id="rId17"/>
    <p:sldId id="268" r:id="rId18"/>
    <p:sldId id="270" r:id="rId19"/>
    <p:sldId id="313" r:id="rId20"/>
    <p:sldId id="271" r:id="rId21"/>
    <p:sldId id="269" r:id="rId22"/>
    <p:sldId id="272" r:id="rId23"/>
    <p:sldId id="277" r:id="rId24"/>
    <p:sldId id="273" r:id="rId25"/>
    <p:sldId id="274" r:id="rId26"/>
    <p:sldId id="275" r:id="rId27"/>
    <p:sldId id="276" r:id="rId28"/>
    <p:sldId id="27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47731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8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32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08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6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3t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BD2D-E243-497C-8F47-641514CF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61A3A-7C60-4318-9774-2CDF3D79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2496"/>
          </a:xfrm>
        </p:spPr>
        <p:txBody>
          <a:bodyPr/>
          <a:lstStyle/>
          <a:p>
            <a:r>
              <a:rPr lang="zh-TW" altLang="en-US"/>
              <a:t>常見 </a:t>
            </a:r>
            <a:r>
              <a:rPr lang="en-US" altLang="zh-TW"/>
              <a:t>for </a:t>
            </a:r>
            <a:r>
              <a:rPr lang="zh-TW" altLang="en-US"/>
              <a:t>循環架構與其循環次數：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852B4C-868B-46A5-AFD8-7A1754E7854D}"/>
              </a:ext>
            </a:extLst>
          </p:cNvPr>
          <p:cNvSpPr txBox="1"/>
          <p:nvPr/>
        </p:nvSpPr>
        <p:spPr>
          <a:xfrm>
            <a:off x="1814430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7D7673-D60E-4F62-8CB2-FACE7317EAC6}"/>
              </a:ext>
            </a:extLst>
          </p:cNvPr>
          <p:cNvSpPr txBox="1"/>
          <p:nvPr/>
        </p:nvSpPr>
        <p:spPr>
          <a:xfrm>
            <a:off x="7839695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n([1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235349-9B25-4C6B-A685-18E9B4673865}"/>
              </a:ext>
            </a:extLst>
          </p:cNvPr>
          <p:cNvSpPr txBox="1"/>
          <p:nvPr/>
        </p:nvSpPr>
        <p:spPr>
          <a:xfrm>
            <a:off x="7652144" y="4446129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- 1 , 0]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707682-BA62-4324-9FDF-AFD163DD607A}"/>
              </a:ext>
            </a:extLst>
          </p:cNvPr>
          <p:cNvSpPr txBox="1"/>
          <p:nvPr/>
        </p:nvSpPr>
        <p:spPr>
          <a:xfrm>
            <a:off x="1832060" y="446138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0)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m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4978EFE-EB39-4F6B-9A9D-D733E337D748}"/>
              </a:ext>
            </a:extLst>
          </p:cNvPr>
          <p:cNvGrpSpPr/>
          <p:nvPr/>
        </p:nvGrpSpPr>
        <p:grpSpPr>
          <a:xfrm>
            <a:off x="6863468" y="1937644"/>
            <a:ext cx="4490332" cy="923330"/>
            <a:chOff x="6863468" y="2572394"/>
            <a:chExt cx="4490332" cy="92333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848D4FF-6A3C-4CB5-9AE1-4FFCABF6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8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9682F3B-BC63-403F-AC5C-29A7C8A9413C}"/>
                </a:ext>
              </a:extLst>
            </p:cNvPr>
            <p:cNvSpPr txBox="1"/>
            <p:nvPr/>
          </p:nvSpPr>
          <p:spPr>
            <a:xfrm>
              <a:off x="10720289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2E07B6D-EF9D-43F8-B08C-AB19C0EBE8B2}"/>
              </a:ext>
            </a:extLst>
          </p:cNvPr>
          <p:cNvGrpSpPr/>
          <p:nvPr/>
        </p:nvGrpSpPr>
        <p:grpSpPr>
          <a:xfrm>
            <a:off x="6863467" y="3522799"/>
            <a:ext cx="4490332" cy="923330"/>
            <a:chOff x="6863467" y="4315082"/>
            <a:chExt cx="4490332" cy="923330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30CB11EC-283D-42C3-BADD-C9BE4C52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7" y="4315082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0CD255B-C00E-454A-A501-55F6F2BCDBB5}"/>
                </a:ext>
              </a:extLst>
            </p:cNvPr>
            <p:cNvSpPr txBox="1"/>
            <p:nvPr/>
          </p:nvSpPr>
          <p:spPr>
            <a:xfrm>
              <a:off x="10720289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1DDAE79-8889-4BEF-AF84-BE05EA48B483}"/>
              </a:ext>
            </a:extLst>
          </p:cNvPr>
          <p:cNvGrpSpPr/>
          <p:nvPr/>
        </p:nvGrpSpPr>
        <p:grpSpPr>
          <a:xfrm>
            <a:off x="838199" y="3522799"/>
            <a:ext cx="4490332" cy="923330"/>
            <a:chOff x="838199" y="4315082"/>
            <a:chExt cx="4490332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F4641D1-F3CE-4F26-AF38-C1DD743C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315082"/>
              <a:ext cx="4490331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CD1D533-A457-4A36-A349-53812F52D5EF}"/>
                </a:ext>
              </a:extLst>
            </p:cNvPr>
            <p:cNvSpPr txBox="1"/>
            <p:nvPr/>
          </p:nvSpPr>
          <p:spPr>
            <a:xfrm>
              <a:off x="4695024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05D063-2398-4EA9-946B-8B084F0DB51A}"/>
              </a:ext>
            </a:extLst>
          </p:cNvPr>
          <p:cNvGrpSpPr/>
          <p:nvPr/>
        </p:nvGrpSpPr>
        <p:grpSpPr>
          <a:xfrm>
            <a:off x="838200" y="1937644"/>
            <a:ext cx="4490332" cy="923330"/>
            <a:chOff x="838200" y="2572394"/>
            <a:chExt cx="4490332" cy="9233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377B65A-5D04-46A2-AD14-A539257F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70F5A5-477C-4CEC-91A1-7FCE8118EE5A}"/>
                </a:ext>
              </a:extLst>
            </p:cNvPr>
            <p:cNvSpPr txBox="1"/>
            <p:nvPr/>
          </p:nvSpPr>
          <p:spPr>
            <a:xfrm>
              <a:off x="4695024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8710F-2AE7-4996-A82B-7D8B07E66C97}"/>
              </a:ext>
            </a:extLst>
          </p:cNvPr>
          <p:cNvSpPr txBox="1"/>
          <p:nvPr/>
        </p:nvSpPr>
        <p:spPr>
          <a:xfrm>
            <a:off x="838199" y="5139004"/>
            <a:ext cx="105155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集合為若干不重複元素形成的群體，以列舉法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2 , ... ,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或描述法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變數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條件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、閉區間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∩ 表交集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兩集合共有元素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表示集合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的元素個數、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為所有整數之集合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974CD2B-5E48-465B-8C1E-3A89799902CC}"/>
              </a:ext>
            </a:extLst>
          </p:cNvPr>
          <p:cNvGrpSpPr/>
          <p:nvPr/>
        </p:nvGrpSpPr>
        <p:grpSpPr>
          <a:xfrm>
            <a:off x="9340744" y="5945067"/>
            <a:ext cx="2013052" cy="394266"/>
            <a:chOff x="9389406" y="6123076"/>
            <a:chExt cx="2013052" cy="394266"/>
          </a:xfrm>
        </p:grpSpPr>
        <p:pic>
          <p:nvPicPr>
            <p:cNvPr id="26" name="圖片 25">
              <a:hlinkClick r:id="rId3"/>
              <a:extLst>
                <a:ext uri="{FF2B5EF4-FFF2-40B4-BE49-F238E27FC236}">
                  <a16:creationId xmlns:a16="http://schemas.microsoft.com/office/drawing/2014/main" id="{9356F631-AE1E-47E8-9D12-9DFCEA890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5BD5AD4-E69D-4146-8D3B-640752C9F7A4}"/>
                </a:ext>
              </a:extLst>
            </p:cNvPr>
            <p:cNvSpPr txBox="1"/>
            <p:nvPr/>
          </p:nvSpPr>
          <p:spPr>
            <a:xfrm>
              <a:off x="9389406" y="6135543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維基百科</a:t>
              </a:r>
              <a:r>
                <a:rPr lang="en-US" altLang="zh-TW"/>
                <a:t>-</a:t>
              </a:r>
              <a:r>
                <a:rPr lang="zh-TW" altLang="en-US"/>
                <a:t>集合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0498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B98C1-44E4-48B2-93B4-2F21317B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596CE-E225-4A20-BBC5-D2CE3F0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786"/>
            <a:ext cx="10515600" cy="25622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EOF(End of File)</a:t>
            </a:r>
            <a:r>
              <a:rPr lang="zh-TW" altLang="en-US"/>
              <a:t> 是一個 </a:t>
            </a:r>
            <a:r>
              <a:rPr lang="en-US" altLang="zh-TW">
                <a:solidFill>
                  <a:srgbClr val="00B0F0"/>
                </a:solidFill>
              </a:rPr>
              <a:t>ASCII </a:t>
            </a:r>
            <a:r>
              <a:rPr lang="zh-TW" altLang="en-US">
                <a:solidFill>
                  <a:srgbClr val="00B0F0"/>
                </a:solidFill>
              </a:rPr>
              <a:t>控制字元</a:t>
            </a:r>
            <a:r>
              <a:rPr lang="zh-TW" altLang="en-US"/>
              <a:t>，編碼為</a:t>
            </a:r>
            <a:r>
              <a:rPr lang="en-US" altLang="zh-TW"/>
              <a:t> 4</a:t>
            </a:r>
          </a:p>
          <a:p>
            <a:r>
              <a:rPr lang="zh-TW" altLang="en-US"/>
              <a:t>該字元代表檔案到此結束，出現在所有檔案的結尾</a:t>
            </a:r>
            <a:endParaRPr lang="en-US" altLang="zh-TW"/>
          </a:p>
          <a:p>
            <a:r>
              <a:rPr lang="zh-TW" altLang="en-US"/>
              <a:t>在主控台中按下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/>
              <a:t>可輸入該字元，代表輸入結束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00B05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hasNextXXX()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的條件</a:t>
            </a:r>
            <a:endParaRPr lang="en-US" altLang="zh-TW"/>
          </a:p>
          <a:p>
            <a:r>
              <a:rPr lang="zh-TW" altLang="en-US"/>
              <a:t>便可持續輸入直到 </a:t>
            </a:r>
            <a:r>
              <a:rPr lang="en-US" altLang="zh-TW">
                <a:solidFill>
                  <a:srgbClr val="00B0F0"/>
                </a:solidFill>
              </a:rPr>
              <a:t>EOF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F3DC319-1D5D-45A0-8DB5-11FF0577CBDC}"/>
              </a:ext>
            </a:extLst>
          </p:cNvPr>
          <p:cNvGrpSpPr/>
          <p:nvPr/>
        </p:nvGrpSpPr>
        <p:grpSpPr>
          <a:xfrm>
            <a:off x="4963909" y="3213897"/>
            <a:ext cx="6389891" cy="3416320"/>
            <a:chOff x="5344909" y="3277272"/>
            <a:chExt cx="6389891" cy="3416320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D89DA99F-DE19-4C9F-AFA6-DBBAD3447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909" y="3277272"/>
              <a:ext cx="6389891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sum +=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.println(sum);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BBFBC15-760D-42A2-83A4-34544E641EA2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55BD86CD-2D86-4DD6-8B5D-57C77F13D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277272"/>
              <a:ext cx="443752" cy="434104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75233B-45DA-4445-88A5-CE522FF1FEA3}"/>
              </a:ext>
            </a:extLst>
          </p:cNvPr>
          <p:cNvGrpSpPr/>
          <p:nvPr/>
        </p:nvGrpSpPr>
        <p:grpSpPr>
          <a:xfrm>
            <a:off x="1530035" y="4038172"/>
            <a:ext cx="2435382" cy="1631216"/>
            <a:chOff x="2353901" y="4183027"/>
            <a:chExt cx="2435382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821A72D-F162-4736-AE30-C0A21388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901" y="4183027"/>
              <a:ext cx="243538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5 6 7 8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222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5 4 81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338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707D753-A842-4D72-B917-691700481A2B}"/>
                </a:ext>
              </a:extLst>
            </p:cNvPr>
            <p:cNvSpPr txBox="1"/>
            <p:nvPr/>
          </p:nvSpPr>
          <p:spPr>
            <a:xfrm>
              <a:off x="3819146" y="547568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569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1" y="1235976"/>
            <a:ext cx="11220278" cy="1540134"/>
          </a:xfrm>
        </p:spPr>
        <p:txBody>
          <a:bodyPr>
            <a:normAutofit/>
          </a:bodyPr>
          <a:lstStyle/>
          <a:p>
            <a:r>
              <a:rPr lang="zh-TW" altLang="en-US"/>
              <a:t>由剛剛介紹的 </a:t>
            </a:r>
            <a:r>
              <a:rPr lang="en-US" altLang="zh-TW">
                <a:solidFill>
                  <a:srgbClr val="CF8E6D"/>
                </a:solidFill>
              </a:rPr>
              <a:t>if...else </a:t>
            </a:r>
            <a:r>
              <a:rPr lang="zh-TW" altLang="en-US"/>
              <a:t>特性</a:t>
            </a:r>
            <a:endParaRPr lang="en-US" altLang="zh-TW"/>
          </a:p>
          <a:p>
            <a:r>
              <a:rPr lang="zh-TW" altLang="en-US"/>
              <a:t>可以對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得出以下結論：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進入某個</a:t>
            </a:r>
            <a:r>
              <a:rPr lang="zh-TW" altLang="en-US"/>
              <a:t>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 </a:t>
            </a:r>
            <a:r>
              <a:rPr lang="zh-TW" altLang="en-US">
                <a:solidFill>
                  <a:srgbClr val="FFFF00"/>
                </a:solidFill>
              </a:rPr>
              <a:t>判斷，代表前方的所有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皆不成立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2E9205A-EA93-4DE2-8023-E21256A23BBC}"/>
              </a:ext>
            </a:extLst>
          </p:cNvPr>
          <p:cNvGrpSpPr/>
          <p:nvPr/>
        </p:nvGrpSpPr>
        <p:grpSpPr>
          <a:xfrm>
            <a:off x="485861" y="2776109"/>
            <a:ext cx="11220278" cy="3693319"/>
            <a:chOff x="485853" y="2893804"/>
            <a:chExt cx="11220278" cy="3693319"/>
          </a:xfrm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5869A186-A500-44CC-B8D5-41B4292D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53" y="2893804"/>
              <a:ext cx="11220278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"(100, inf)"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"(0, 100]"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"unreachable"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&lt; 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"(-inf, -100)"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"[-100, 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E7D592-757A-4B2E-BFEF-B3768551B18C}"/>
                </a:ext>
              </a:extLst>
            </p:cNvPr>
            <p:cNvSpPr txBox="1"/>
            <p:nvPr/>
          </p:nvSpPr>
          <p:spPr>
            <a:xfrm>
              <a:off x="11014916" y="62177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0AEB6D-2435-4532-9E28-7B3B6B1E551C}"/>
              </a:ext>
            </a:extLst>
          </p:cNvPr>
          <p:cNvGrpSpPr/>
          <p:nvPr/>
        </p:nvGrpSpPr>
        <p:grpSpPr>
          <a:xfrm>
            <a:off x="9179472" y="2776108"/>
            <a:ext cx="2526667" cy="584775"/>
            <a:chOff x="8914885" y="5754529"/>
            <a:chExt cx="2526667" cy="58477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DAB013F9-7B62-4FC8-AE8D-B0BBA687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(100, inf)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9DBD143-FA32-4E18-B8E8-4CD4952297ED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3B08839-6370-4D12-B5A3-3837B095D440}"/>
              </a:ext>
            </a:extLst>
          </p:cNvPr>
          <p:cNvGrpSpPr/>
          <p:nvPr/>
        </p:nvGrpSpPr>
        <p:grpSpPr>
          <a:xfrm>
            <a:off x="9179472" y="3370121"/>
            <a:ext cx="2526667" cy="584775"/>
            <a:chOff x="8914885" y="5754529"/>
            <a:chExt cx="2526667" cy="584775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42961374-E1D9-443A-8555-6CD240BC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610B519-D4B6-4632-9812-872A0A1583FF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222D-CD7C-47FC-8CF8-242E2D7C787C}"/>
              </a:ext>
            </a:extLst>
          </p:cNvPr>
          <p:cNvGrpSpPr/>
          <p:nvPr/>
        </p:nvGrpSpPr>
        <p:grpSpPr>
          <a:xfrm>
            <a:off x="9179472" y="3966521"/>
            <a:ext cx="2526667" cy="584775"/>
            <a:chOff x="8914885" y="5754529"/>
            <a:chExt cx="2526667" cy="58477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9A480C9B-CCB6-4F30-A07A-C27EFBE1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B975F3-87F4-467E-918D-CBF3D91ED1C0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E39F09-7C93-4BA9-B744-ECB4693981BB}"/>
              </a:ext>
            </a:extLst>
          </p:cNvPr>
          <p:cNvGrpSpPr/>
          <p:nvPr/>
        </p:nvGrpSpPr>
        <p:grpSpPr>
          <a:xfrm>
            <a:off x="9179472" y="5142222"/>
            <a:ext cx="2526667" cy="584775"/>
            <a:chOff x="8914885" y="5754529"/>
            <a:chExt cx="2526667" cy="584775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BCE20345-6F85-437B-8AE0-88532CAA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[-100, 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8CEE009-5A8F-4853-B9BB-E8D850A6B48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4FA4A1-69E6-4CD4-86E7-9EF9ADC25B20}"/>
              </a:ext>
            </a:extLst>
          </p:cNvPr>
          <p:cNvGrpSpPr/>
          <p:nvPr/>
        </p:nvGrpSpPr>
        <p:grpSpPr>
          <a:xfrm>
            <a:off x="9179472" y="4562921"/>
            <a:ext cx="2526667" cy="584775"/>
            <a:chOff x="8914885" y="5754529"/>
            <a:chExt cx="2526667" cy="584775"/>
          </a:xfrm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B39A4271-C4DE-4A82-91D4-7A630156A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(-inf, -100)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9A015DC-6150-4500-885F-DEC674582F3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087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2720</TotalTime>
  <Words>4802</Words>
  <Application>Microsoft Office PowerPoint</Application>
  <PresentationFormat>寬螢幕</PresentationFormat>
  <Paragraphs>345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微軟正黑體 Light</vt:lpstr>
      <vt:lpstr>Arial</vt:lpstr>
      <vt:lpstr>Calibri</vt:lpstr>
      <vt:lpstr>Consolas</vt:lpstr>
      <vt:lpstr>JetBrains Mono</vt:lpstr>
      <vt:lpstr>Times New Roman</vt:lpstr>
      <vt:lpstr>TYIC</vt:lpstr>
      <vt:lpstr>流程控制</vt:lpstr>
      <vt:lpstr>三元運算</vt:lpstr>
      <vt:lpstr>流程控制</vt:lpstr>
      <vt:lpstr>if...else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for</vt:lpstr>
      <vt:lpstr>作用域</vt:lpstr>
      <vt:lpstr>while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Myster</cp:lastModifiedBy>
  <cp:revision>612</cp:revision>
  <dcterms:created xsi:type="dcterms:W3CDTF">2024-07-12T16:14:45Z</dcterms:created>
  <dcterms:modified xsi:type="dcterms:W3CDTF">2024-11-17T08:01:06Z</dcterms:modified>
</cp:coreProperties>
</file>