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31" r:id="rId3"/>
    <p:sldId id="334" r:id="rId4"/>
    <p:sldId id="335" r:id="rId5"/>
    <p:sldId id="337" r:id="rId6"/>
    <p:sldId id="336" r:id="rId7"/>
    <p:sldId id="271" r:id="rId8"/>
    <p:sldId id="272" r:id="rId9"/>
    <p:sldId id="340" r:id="rId10"/>
    <p:sldId id="339" r:id="rId11"/>
    <p:sldId id="298" r:id="rId12"/>
    <p:sldId id="299" r:id="rId13"/>
    <p:sldId id="33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2024/11/17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src/Main5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493930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其原理為依序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62" name="群組 161">
            <a:extLst>
              <a:ext uri="{FF2B5EF4-FFF2-40B4-BE49-F238E27FC236}">
                <a16:creationId xmlns:a16="http://schemas.microsoft.com/office/drawing/2014/main" id="{2A42FBC3-2CA0-41C3-8A69-A6F2EDF1E347}"/>
              </a:ext>
            </a:extLst>
          </p:cNvPr>
          <p:cNvGrpSpPr/>
          <p:nvPr/>
        </p:nvGrpSpPr>
        <p:grpSpPr>
          <a:xfrm>
            <a:off x="515469" y="2519082"/>
            <a:ext cx="7561685" cy="3973793"/>
            <a:chOff x="838200" y="2519082"/>
            <a:chExt cx="7561685" cy="3973793"/>
          </a:xfrm>
        </p:grpSpPr>
        <p:sp>
          <p:nvSpPr>
            <p:cNvPr id="159" name="Rectangle 2">
              <a:extLst>
                <a:ext uri="{FF2B5EF4-FFF2-40B4-BE49-F238E27FC236}">
                  <a16:creationId xmlns:a16="http://schemas.microsoft.com/office/drawing/2014/main" id="{12242000-66D2-4364-A61E-B2DF61672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2557"/>
              <a:ext cx="7561685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766378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0985" y="2519082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3341498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667061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58176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19CB4A-D56B-4B88-B3BA-29F4ECAF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6564"/>
            <a:ext cx="10515600" cy="3669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因為在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較目標大的資料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較小的資料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反之在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較目標小的資料</a:t>
            </a:r>
            <a:r>
              <a:rPr lang="zh-TW" altLang="en-US"/>
              <a:t>時，下次搜尋只會</a:t>
            </a:r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zh-TW" altLang="en-US">
                <a:solidFill>
                  <a:srgbClr val="00B0F0"/>
                </a:solidFill>
              </a:rPr>
              <a:t>較大的資料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相較於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效率較高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不須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需要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6340794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002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8345345" y="2656772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8345345" y="3982335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8994816-1775-4D35-9A03-537ABF925E03}"/>
              </a:ext>
            </a:extLst>
          </p:cNvPr>
          <p:cNvGrpSpPr/>
          <p:nvPr/>
        </p:nvGrpSpPr>
        <p:grpSpPr>
          <a:xfrm>
            <a:off x="524434" y="1445339"/>
            <a:ext cx="7561685" cy="5047536"/>
            <a:chOff x="524434" y="1445339"/>
            <a:chExt cx="7561685" cy="504753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1C00E61-3ED6-43A8-A52C-179AD5327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434" y="1445339"/>
              <a:ext cx="75616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(l +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7452612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7219" y="1445339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70846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對於多個值，想要找尋最大、最小值</a:t>
            </a:r>
            <a:endParaRPr lang="en-US" altLang="zh-TW"/>
          </a:p>
          <a:p>
            <a:r>
              <a:rPr lang="zh-TW" altLang="en-US"/>
              <a:t>除了對資料排序外，也可利用以下方法：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5516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2208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≦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≦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≦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AF3F32-A83A-442B-B715-0AC64CDB1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955"/>
            <a:ext cx="10515600" cy="1498865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最小公倍數</a:t>
            </a:r>
            <a:r>
              <a:rPr lang="en-US" altLang="zh-TW">
                <a:solidFill>
                  <a:srgbClr val="00B0F0"/>
                </a:solidFill>
              </a:rPr>
              <a:t>(least common multiple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lcm)</a:t>
            </a:r>
          </a:p>
          <a:p>
            <a:r>
              <a:rPr lang="zh-TW" altLang="en-US"/>
              <a:t>程式實現常使用數學性質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lcm(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|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r>
              <a:rPr lang="zh-TW" altLang="en-US"/>
              <a:t>先求出</a:t>
            </a:r>
            <a:r>
              <a:rPr lang="zh-TW" altLang="en-US">
                <a:solidFill>
                  <a:srgbClr val="00B0F0"/>
                </a:solidFill>
              </a:rPr>
              <a:t>最大公因數</a:t>
            </a:r>
            <a:r>
              <a:rPr lang="zh-TW" altLang="en-US"/>
              <a:t>，再求出</a:t>
            </a:r>
            <a:r>
              <a:rPr lang="zh-TW" altLang="en-US">
                <a:solidFill>
                  <a:srgbClr val="00B0F0"/>
                </a:solidFill>
              </a:rPr>
              <a:t>最小公倍數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608</TotalTime>
  <Words>1796</Words>
  <Application>Microsoft Office PowerPoint</Application>
  <PresentationFormat>寬螢幕</PresentationFormat>
  <Paragraphs>212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Times New Roman</vt:lpstr>
      <vt:lpstr>TYIC</vt:lpstr>
      <vt:lpstr>基礎資料結構與演算法</vt:lpstr>
      <vt:lpstr>資料結構與演算法</vt:lpstr>
      <vt:lpstr>尋找最大、最小值</vt:lpstr>
      <vt:lpstr>尋找最大、最小值</vt:lpstr>
      <vt:lpstr>獲取一正整數位數</vt:lpstr>
      <vt:lpstr>獲取一正整數之每一位數</vt:lpstr>
      <vt:lpstr>最大公因數</vt:lpstr>
      <vt:lpstr>補充：輾轉相除法證明</vt:lpstr>
      <vt:lpstr>最小公倍數</vt:lpstr>
      <vt:lpstr>循序搜尋法</vt:lpstr>
      <vt:lpstr>二分搜尋法</vt:lpstr>
      <vt:lpstr>二分搜尋法</vt:lpstr>
      <vt:lpstr>二分搜尋法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150</cp:revision>
  <dcterms:created xsi:type="dcterms:W3CDTF">2024-11-03T06:57:05Z</dcterms:created>
  <dcterms:modified xsi:type="dcterms:W3CDTF">2024-11-17T12:54:21Z</dcterms:modified>
</cp:coreProperties>
</file>