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97" r:id="rId9"/>
    <p:sldId id="260" r:id="rId10"/>
    <p:sldId id="298" r:id="rId11"/>
    <p:sldId id="263" r:id="rId12"/>
    <p:sldId id="262" r:id="rId13"/>
    <p:sldId id="267" r:id="rId14"/>
    <p:sldId id="268" r:id="rId15"/>
    <p:sldId id="270" r:id="rId16"/>
    <p:sldId id="269" r:id="rId17"/>
    <p:sldId id="271" r:id="rId18"/>
    <p:sldId id="275" r:id="rId19"/>
    <p:sldId id="274" r:id="rId20"/>
    <p:sldId id="273" r:id="rId21"/>
    <p:sldId id="276" r:id="rId22"/>
    <p:sldId id="299" r:id="rId23"/>
    <p:sldId id="278" r:id="rId24"/>
    <p:sldId id="277" r:id="rId25"/>
    <p:sldId id="285" r:id="rId26"/>
    <p:sldId id="279" r:id="rId27"/>
    <p:sldId id="281" r:id="rId28"/>
    <p:sldId id="280" r:id="rId29"/>
    <p:sldId id="282" r:id="rId30"/>
    <p:sldId id="300" r:id="rId31"/>
    <p:sldId id="284" r:id="rId32"/>
    <p:sldId id="283" r:id="rId33"/>
    <p:sldId id="286" r:id="rId34"/>
    <p:sldId id="287" r:id="rId35"/>
    <p:sldId id="288" r:id="rId36"/>
    <p:sldId id="289" r:id="rId37"/>
    <p:sldId id="290" r:id="rId38"/>
    <p:sldId id="292" r:id="rId39"/>
    <p:sldId id="294" r:id="rId40"/>
    <p:sldId id="295" r:id="rId41"/>
    <p:sldId id="293" r:id="rId42"/>
    <p:sldId id="296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226"/>
            <a:ext cx="10515600" cy="2110338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用來</a:t>
            </a:r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避免外界隨意存取提高穩定與安全性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有 </a:t>
            </a:r>
            <a:r>
              <a:rPr lang="en-US" altLang="zh-TW" sz="2700">
                <a:solidFill>
                  <a:srgbClr val="CF8E6D"/>
                </a:solidFill>
              </a:rPr>
              <a:t>public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protected</a:t>
            </a:r>
          </a:p>
          <a:p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(</a:t>
            </a:r>
            <a:r>
              <a:rPr lang="zh-TW" altLang="en-US" sz="2700">
                <a:solidFill>
                  <a:srgbClr val="CF8E6D"/>
                </a:solidFill>
              </a:rPr>
              <a:t>無存取修飾子</a:t>
            </a:r>
            <a:r>
              <a:rPr lang="en-US" altLang="zh-TW" sz="2700">
                <a:solidFill>
                  <a:srgbClr val="CF8E6D"/>
                </a:solidFill>
              </a:rPr>
              <a:t>)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CE4E12-41D8-445A-AE1A-1408E68A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500"/>
            <a:ext cx="10515600" cy="3561336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則真正擁有這些東西，且每個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514625"/>
            <a:ext cx="11044518" cy="156944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13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87746"/>
            <a:ext cx="10515600" cy="4895422"/>
            <a:chOff x="838199" y="1876342"/>
            <a:chExt cx="10515600" cy="489542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771588" y="646398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35564" y="3285903"/>
            <a:ext cx="3428350" cy="646331"/>
            <a:chOff x="1720702" y="3088157"/>
            <a:chExt cx="3428350" cy="646331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702" y="3088157"/>
              <a:ext cx="3428350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436193" y="3457489"/>
              <a:ext cx="7128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75E5CE6-AFBF-4059-A84F-B63E082832D2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1353800" y="610339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859"/>
            <a:ext cx="7639107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4179442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350016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38199" y="4318214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7D1A-6BE6-4316-969B-5B406144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靜態區塊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98D7FF4-5548-4CE8-B46B-1C91805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0"/>
            <a:ext cx="10515600" cy="505199"/>
          </a:xfrm>
        </p:spPr>
        <p:txBody>
          <a:bodyPr/>
          <a:lstStyle/>
          <a:p>
            <a:r>
              <a:rPr lang="zh-TW" altLang="en-US"/>
              <a:t>若想在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時執行某些程式碼，可以使用</a:t>
            </a:r>
            <a:r>
              <a:rPr lang="zh-TW" altLang="en-US">
                <a:solidFill>
                  <a:srgbClr val="00B0F0"/>
                </a:solidFill>
              </a:rPr>
              <a:t>靜態區塊</a:t>
            </a:r>
            <a:r>
              <a:rPr lang="zh-TW" altLang="en-US"/>
              <a:t>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3F4A8-0DD2-4E1F-AB9C-6A6B464E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4849"/>
            <a:ext cx="6530955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SayHello.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SayHello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"Hello"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D8C21F-D9C0-41C8-9FB9-9A24CA17CF78}"/>
              </a:ext>
            </a:extLst>
          </p:cNvPr>
          <p:cNvGrpSpPr/>
          <p:nvPr/>
        </p:nvGrpSpPr>
        <p:grpSpPr>
          <a:xfrm>
            <a:off x="7657391" y="3499174"/>
            <a:ext cx="3696409" cy="1015663"/>
            <a:chOff x="7655859" y="3183396"/>
            <a:chExt cx="3696409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FE99BAB-6A10-45FB-9AE2-2D5CC9C5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859" y="3183396"/>
              <a:ext cx="3696409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類別前</a:t>
              </a:r>
            </a:p>
            <a:p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Hello</a:t>
              </a:r>
            </a:p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470914-84F2-4D13-A0F7-FF6767401E8B}"/>
                </a:ext>
              </a:extLst>
            </p:cNvPr>
            <p:cNvSpPr txBox="1"/>
            <p:nvPr/>
          </p:nvSpPr>
          <p:spPr>
            <a:xfrm>
              <a:off x="10571285" y="38912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15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4055</TotalTime>
  <Words>9781</Words>
  <Application>Microsoft Office PowerPoint</Application>
  <PresentationFormat>寬螢幕</PresentationFormat>
  <Paragraphs>471</Paragraphs>
  <Slides>42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靜態區塊</vt:lpstr>
      <vt:lpstr>物件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Myster</cp:lastModifiedBy>
  <cp:revision>1471</cp:revision>
  <dcterms:created xsi:type="dcterms:W3CDTF">2024-07-30T13:25:34Z</dcterms:created>
  <dcterms:modified xsi:type="dcterms:W3CDTF">2024-11-28T11:16:46Z</dcterms:modified>
</cp:coreProperties>
</file>