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1347806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700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47768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352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8859-E077-4EDF-9470-ABC92EF7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94194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64C1A-FF5D-420F-907E-D1CAA1B10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5805D9-F443-41A6-9DF3-4A49BD9F9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44560702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62D0EB-F72A-4983-B6C0-C65F4CF5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357078-FC1B-4162-BA9F-33EA787F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在資訊社的 </a:t>
            </a:r>
            <a:r>
              <a:rPr lang="en-US" altLang="zh-TW"/>
              <a:t>1.5</a:t>
            </a:r>
            <a:r>
              <a:rPr lang="zh-TW" altLang="en-US"/>
              <a:t> 個學期</a:t>
            </a:r>
            <a:endParaRPr lang="en-US" altLang="zh-TW"/>
          </a:p>
          <a:p>
            <a:r>
              <a:rPr lang="zh-TW" altLang="en-US"/>
              <a:t>大家都習得了 </a:t>
            </a:r>
            <a:r>
              <a:rPr lang="en-US" altLang="zh-TW"/>
              <a:t>Java </a:t>
            </a:r>
            <a:r>
              <a:rPr lang="zh-TW" altLang="en-US"/>
              <a:t>這門程式語言 </a:t>
            </a:r>
            <a:endParaRPr lang="en-US" altLang="zh-TW"/>
          </a:p>
          <a:p>
            <a:r>
              <a:rPr lang="zh-TW" altLang="en-US"/>
              <a:t>相信大家都想找一個地方使用所學的東西</a:t>
            </a:r>
            <a:endParaRPr lang="en-US" altLang="zh-TW"/>
          </a:p>
          <a:p>
            <a:r>
              <a:rPr lang="zh-TW" altLang="en-US"/>
              <a:t>所以在這剩下的半個學期</a:t>
            </a:r>
            <a:endParaRPr lang="en-US" altLang="zh-TW"/>
          </a:p>
          <a:p>
            <a:r>
              <a:rPr lang="zh-TW" altLang="en-US"/>
              <a:t>我們要來製作一個 </a:t>
            </a:r>
            <a:r>
              <a:rPr lang="en-US" altLang="zh-TW"/>
              <a:t>Java </a:t>
            </a:r>
            <a:r>
              <a:rPr lang="zh-TW" altLang="en-US"/>
              <a:t>專案</a:t>
            </a:r>
            <a:endParaRPr lang="en-US" altLang="zh-TW"/>
          </a:p>
          <a:p>
            <a:r>
              <a:rPr lang="zh-TW" altLang="en-US"/>
              <a:t>專案的內容就是：</a:t>
            </a:r>
            <a:endParaRPr lang="en-US" altLang="zh-TW"/>
          </a:p>
          <a:p>
            <a:r>
              <a:rPr lang="zh-TW" altLang="en-US"/>
              <a:t>「一個自己創造的 </a:t>
            </a:r>
            <a:r>
              <a:rPr lang="en-US" altLang="zh-TW"/>
              <a:t>Minecraft</a:t>
            </a:r>
            <a:r>
              <a:rPr lang="zh-TW" altLang="en-US"/>
              <a:t> 模組」</a:t>
            </a:r>
            <a:r>
              <a:rPr lang="en-US" altLang="zh-TW"/>
              <a:t> 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7288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8FDBF3-1E5E-4142-BA13-B35565A8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403A2E-B482-4E33-9066-F8C3A0178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9866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</TotalTime>
  <Words>66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Java 專案前置作業</vt:lpstr>
      <vt:lpstr>Java 專案</vt:lpstr>
      <vt:lpstr>Minecraft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專案前置作業</dc:title>
  <dc:creator>TYIC</dc:creator>
  <cp:lastModifiedBy>Myster</cp:lastModifiedBy>
  <cp:revision>11</cp:revision>
  <dcterms:created xsi:type="dcterms:W3CDTF">2024-09-14T08:59:25Z</dcterms:created>
  <dcterms:modified xsi:type="dcterms:W3CDTF">2024-11-29T16:14:49Z</dcterms:modified>
</cp:coreProperties>
</file>