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76" r:id="rId9"/>
    <p:sldId id="264" r:id="rId10"/>
    <p:sldId id="265" r:id="rId11"/>
    <p:sldId id="266" r:id="rId12"/>
    <p:sldId id="281" r:id="rId13"/>
    <p:sldId id="289" r:id="rId14"/>
    <p:sldId id="280" r:id="rId15"/>
    <p:sldId id="282" r:id="rId16"/>
    <p:sldId id="283" r:id="rId17"/>
    <p:sldId id="269" r:id="rId18"/>
    <p:sldId id="270" r:id="rId19"/>
    <p:sldId id="273" r:id="rId20"/>
    <p:sldId id="277" r:id="rId21"/>
    <p:sldId id="275" r:id="rId22"/>
    <p:sldId id="278" r:id="rId23"/>
    <p:sldId id="279" r:id="rId24"/>
    <p:sldId id="271" r:id="rId25"/>
    <p:sldId id="288" r:id="rId26"/>
    <p:sldId id="285" r:id="rId27"/>
    <p:sldId id="286" r:id="rId28"/>
    <p:sldId id="287" r:id="rId29"/>
    <p:sldId id="284" r:id="rId30"/>
    <p:sldId id="272" r:id="rId31"/>
    <p:sldId id="27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5B1"/>
    <a:srgbClr val="FFCC66"/>
    <a:srgbClr val="FFFF00"/>
    <a:srgbClr val="FFFF99"/>
    <a:srgbClr val="CCFFCC"/>
    <a:srgbClr val="FFFFCC"/>
    <a:srgbClr val="FFCC99"/>
    <a:srgbClr val="FFCCCC"/>
    <a:srgbClr val="996600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0499" autoAdjust="0"/>
  </p:normalViewPr>
  <p:slideViewPr>
    <p:cSldViewPr snapToGrid="0">
      <p:cViewPr>
        <p:scale>
          <a:sx n="100" d="100"/>
          <a:sy n="10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這與資料型別</a:t>
            </a:r>
            <a:r>
              <a:rPr lang="en-US" altLang="zh-TW"/>
              <a:t>(Data</a:t>
            </a:r>
            <a:r>
              <a:rPr lang="zh-TW" altLang="en-US"/>
              <a:t> </a:t>
            </a:r>
            <a:r>
              <a:rPr lang="en-US" altLang="zh-TW"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29574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726570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95059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61882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898721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197468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615908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8832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178726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678476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950591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610644"/>
            <a:ext cx="11163300" cy="1636712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加上下劃線</a:t>
            </a:r>
            <a:r>
              <a:rPr lang="en-US" altLang="zh-TW"/>
              <a:t>("_"</a:t>
            </a:r>
            <a:r>
              <a:rPr lang="zh-TW" altLang="en-US"/>
              <a:t>，</a:t>
            </a:r>
            <a:r>
              <a:rPr lang="en-US" altLang="zh-TW"/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4"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/>
              <a:t>Unicode</a:t>
            </a:r>
            <a:r>
              <a:rPr lang="zh-TW" altLang="en-US"/>
              <a:t> 的基本多文種平面</a:t>
            </a:r>
            <a:r>
              <a:rPr lang="en-US" altLang="zh-TW"/>
              <a:t>(Basic Multilingual Plane</a:t>
            </a:r>
            <a:r>
              <a:rPr lang="zh-TW" altLang="en-US"/>
              <a:t>，簡稱</a:t>
            </a:r>
            <a:r>
              <a:rPr lang="en-US" altLang="zh-TW"/>
              <a:t>BMP</a:t>
            </a:r>
            <a:r>
              <a:rPr lang="zh-TW" altLang="en-US"/>
              <a:t>、</a:t>
            </a:r>
            <a:r>
              <a:rPr lang="en-US" altLang="zh-TW"/>
              <a:t>0</a:t>
            </a:r>
            <a:r>
              <a:rPr lang="zh-TW" altLang="en-US"/>
              <a:t>號平面、</a:t>
            </a:r>
            <a:r>
              <a:rPr lang="en-US" altLang="zh-TW"/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/>
              <a:t>ASCII(American Standard Code for Information Interchange</a:t>
            </a:r>
            <a:r>
              <a:rPr lang="zh-TW" altLang="en-US"/>
              <a:t>，美國標準資訊交換碼</a:t>
            </a:r>
            <a:r>
              <a:rPr lang="en-US" altLang="zh-TW"/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/>
              <a:t>32</a:t>
            </a:r>
            <a:r>
              <a:rPr lang="zh-TW" altLang="en-US"/>
              <a:t>：空格</a:t>
            </a:r>
            <a:r>
              <a:rPr lang="en-US" altLang="zh-TW"/>
              <a:t>(space)</a:t>
            </a:r>
          </a:p>
          <a:p>
            <a:r>
              <a:rPr lang="en-US" altLang="zh-TW"/>
              <a:t>48</a:t>
            </a:r>
            <a:r>
              <a:rPr lang="zh-TW" altLang="en-US"/>
              <a:t>：</a:t>
            </a:r>
            <a:r>
              <a:rPr lang="en-US" altLang="zh-TW"/>
              <a:t>0</a:t>
            </a:r>
          </a:p>
          <a:p>
            <a:r>
              <a:rPr lang="en-US" altLang="zh-TW"/>
              <a:t>65</a:t>
            </a:r>
            <a:r>
              <a:rPr lang="zh-TW" altLang="en-US"/>
              <a:t>：</a:t>
            </a:r>
            <a:r>
              <a:rPr lang="en-US" altLang="zh-TW"/>
              <a:t>A</a:t>
            </a:r>
          </a:p>
          <a:p>
            <a:r>
              <a:rPr lang="en-US" altLang="zh-TW"/>
              <a:t>97</a:t>
            </a:r>
            <a:r>
              <a:rPr lang="zh-TW" altLang="en-US"/>
              <a:t>：</a:t>
            </a:r>
            <a:r>
              <a:rPr lang="en-US" altLang="zh-TW"/>
              <a:t>a</a:t>
            </a:r>
          </a:p>
          <a:p>
            <a:r>
              <a:rPr lang="zh-TW" altLang="en-US"/>
              <a:t>數字 </a:t>
            </a:r>
            <a:r>
              <a:rPr lang="en-US" altLang="zh-TW"/>
              <a:t>0-9</a:t>
            </a:r>
            <a:r>
              <a:rPr lang="zh-TW" altLang="en-US"/>
              <a:t>、英文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 皆可直接按照順序推下去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1"/>
            <a:ext cx="11595847" cy="2014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第一種只是宣告變數，沒有初始化</a:t>
            </a:r>
            <a:r>
              <a:rPr lang="en-US" altLang="zh-TW"/>
              <a:t>(Initialization)</a:t>
            </a:r>
            <a:r>
              <a:rPr lang="zh-TW" altLang="en-US"/>
              <a:t>，使用前一定要初始化</a:t>
            </a:r>
            <a:endParaRPr lang="en-US" altLang="zh-TW"/>
          </a:p>
          <a:p>
            <a:r>
              <a:rPr lang="zh-TW" altLang="en-US"/>
              <a:t>第二種是宣告變數，並初始化變數，且值的資料型別必須和變數相同</a:t>
            </a:r>
            <a:endParaRPr lang="en-US" altLang="zh-TW"/>
          </a:p>
          <a:p>
            <a:r>
              <a:rPr lang="zh-TW" altLang="en-US"/>
              <a:t>兩種都是陳述式，所以皆須單獨一行，且結尾須有個分號</a:t>
            </a:r>
            <a:endParaRPr lang="en-US" altLang="zh-TW"/>
          </a:p>
          <a:p>
            <a:r>
              <a:rPr lang="zh-TW" altLang="en-US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14255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5674659" y="4714255"/>
            <a:ext cx="4928347" cy="1569660"/>
            <a:chOff x="5674659" y="4714255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714255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9145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481853" y="1775272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96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FE3461-9D05-46DE-83CC-4F73ACDEE419}"/>
              </a:ext>
            </a:extLst>
          </p:cNvPr>
          <p:cNvGrpSpPr/>
          <p:nvPr/>
        </p:nvGrpSpPr>
        <p:grpSpPr>
          <a:xfrm>
            <a:off x="9094692" y="4036564"/>
            <a:ext cx="2259107" cy="1477328"/>
            <a:chOff x="6983505" y="3978361"/>
            <a:chExt cx="2259107" cy="1477328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505" y="3978361"/>
              <a:ext cx="2250142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8298123" y="508635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C8D0555-F0C5-485B-A070-2C052144DABA}"/>
              </a:ext>
            </a:extLst>
          </p:cNvPr>
          <p:cNvGrpSpPr/>
          <p:nvPr/>
        </p:nvGrpSpPr>
        <p:grpSpPr>
          <a:xfrm>
            <a:off x="838201" y="3205568"/>
            <a:ext cx="7704232" cy="3139321"/>
            <a:chOff x="838201" y="2879640"/>
            <a:chExt cx="7704232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52AF8CC-8A23-412B-8714-2B4263FE79C5}"/>
                </a:ext>
              </a:extLst>
            </p:cNvPr>
            <p:cNvGrpSpPr/>
            <p:nvPr/>
          </p:nvGrpSpPr>
          <p:grpSpPr>
            <a:xfrm>
              <a:off x="838201" y="2879640"/>
              <a:ext cx="7704232" cy="3139321"/>
              <a:chOff x="838201" y="3147364"/>
              <a:chExt cx="7704232" cy="3139321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58F23265-41C9-4057-A4A7-6F3805A22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1" y="3147364"/>
                <a:ext cx="7704232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a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賦值作為表達式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BD09913-F855-41B2-92A6-56FDDCCFB053}"/>
                  </a:ext>
                </a:extLst>
              </p:cNvPr>
              <p:cNvSpPr txBox="1"/>
              <p:nvPr/>
            </p:nvSpPr>
            <p:spPr>
              <a:xfrm>
                <a:off x="7851218" y="591735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>
                    <a:solidFill>
                      <a:schemeClr val="accent2"/>
                    </a:solidFill>
                  </a:rPr>
                  <a:t>java</a:t>
                </a:r>
                <a:endParaRPr lang="zh-TW" altLang="en-US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127" y="2904871"/>
              <a:ext cx="430306" cy="420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50"/>
            <a:ext cx="8130702" cy="239328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中，變數命名「一定要」遵守以下規則：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0" y="3087851"/>
            <a:ext cx="9989745" cy="20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中，變數命名「盡可能」遵守以下規則：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名稱要有意義，避免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 </a:t>
            </a:r>
            <a:r>
              <a:rPr lang="zh-TW" altLang="en-US"/>
              <a:t>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2018596" y="5142219"/>
            <a:ext cx="9349857" cy="1451403"/>
            <a:chOff x="1328708" y="5028385"/>
            <a:chExt cx="10467097" cy="1624835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1328708" y="5079455"/>
              <a:ext cx="4914520" cy="1573765"/>
              <a:chOff x="1328708" y="5079455"/>
              <a:chExt cx="4914520" cy="1573765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28708" y="5079455"/>
                <a:ext cx="1905083" cy="1573765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366076" y="5151418"/>
                <a:ext cx="2877152" cy="144612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16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16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16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1600">
                    <a:solidFill>
                      <a:schemeClr val="bg2"/>
                    </a:solidFill>
                  </a:rPr>
                  <a:t>：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其餘小寫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576084" y="5028385"/>
              <a:ext cx="5219721" cy="1624835"/>
              <a:chOff x="6576084" y="5028385"/>
              <a:chExt cx="5219721" cy="1624835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88481" y="5028385"/>
                <a:ext cx="2207324" cy="1624835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576084" y="5151418"/>
                <a:ext cx="2877152" cy="144612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</a:t>
            </a:r>
            <a:r>
              <a:rPr lang="en-US" altLang="zh-TW"/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5257800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其餘用法與變數完全一，舉例：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/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838200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838201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86067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如果在程式碼中碰到運算，會先把運算完成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A16F9E11-C7E9-4D56-BFEC-0EFDD491249E}"/>
              </a:ext>
            </a:extLst>
          </p:cNvPr>
          <p:cNvCxnSpPr>
            <a:cxnSpLocks/>
          </p:cNvCxnSpPr>
          <p:nvPr/>
        </p:nvCxnSpPr>
        <p:spPr>
          <a:xfrm flipV="1">
            <a:off x="7814821" y="4562633"/>
            <a:ext cx="0" cy="4475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EEA389B4-1BFF-4E9D-AFD2-A82FF1F15335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3929079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538797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32FB44FF-0A98-418B-A0BD-01521FBA89C4}"/>
                </a:ext>
              </a:extLst>
            </p:cNvPr>
            <p:cNvGrpSpPr/>
            <p:nvPr/>
          </p:nvGrpSpPr>
          <p:grpSpPr>
            <a:xfrm>
              <a:off x="4886223" y="3090491"/>
              <a:ext cx="2419550" cy="461665"/>
              <a:chOff x="4441119" y="1875899"/>
              <a:chExt cx="1951495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441119" y="1875899"/>
                <a:ext cx="1951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/>
                  <a:t>提升</a:t>
                </a:r>
                <a:r>
                  <a:rPr lang="en-US" altLang="zh-TW" sz="2400"/>
                  <a:t>(Promote)</a:t>
                </a:r>
                <a:endParaRPr lang="zh-TW" altLang="en-US" sz="2400"/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441120" y="1923035"/>
                <a:ext cx="1951494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417173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E5F2729B-D0A2-41A1-941D-17FCB2C11A61}"/>
                </a:ext>
              </a:extLst>
            </p:cNvPr>
            <p:cNvGrpSpPr/>
            <p:nvPr/>
          </p:nvGrpSpPr>
          <p:grpSpPr>
            <a:xfrm>
              <a:off x="5197307" y="5662559"/>
              <a:ext cx="1797382" cy="461665"/>
              <a:chOff x="3991305" y="6434692"/>
              <a:chExt cx="1588830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3991305" y="6434692"/>
                <a:ext cx="15888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/>
                  <a:t>轉換</a:t>
                </a:r>
                <a:r>
                  <a:rPr lang="en-US" altLang="zh-TW" sz="2400"/>
                  <a:t>(Cast)</a:t>
                </a:r>
                <a:endParaRPr lang="zh-TW" altLang="en-US" sz="2400"/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3992337" y="6481827"/>
                <a:ext cx="1587798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4948136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756AE22-EF92-410A-A0F9-AE3782A063BF}"/>
              </a:ext>
            </a:extLst>
          </p:cNvPr>
          <p:cNvGrpSpPr/>
          <p:nvPr/>
        </p:nvGrpSpPr>
        <p:grpSpPr>
          <a:xfrm>
            <a:off x="7106643" y="5139919"/>
            <a:ext cx="1415188" cy="338554"/>
            <a:chOff x="7077082" y="5158773"/>
            <a:chExt cx="1474310" cy="338554"/>
          </a:xfrm>
        </p:grpSpPr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A0158E38-AA38-4BEA-AC81-C0EAAA6F67E5}"/>
                </a:ext>
              </a:extLst>
            </p:cNvPr>
            <p:cNvSpPr txBox="1"/>
            <p:nvPr/>
          </p:nvSpPr>
          <p:spPr>
            <a:xfrm>
              <a:off x="7077082" y="5158773"/>
              <a:ext cx="1474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/>
                <a:t>捨棄小數部分</a:t>
              </a:r>
            </a:p>
          </p:txBody>
        </p:sp>
        <p:sp>
          <p:nvSpPr>
            <p:cNvPr id="124" name="矩形: 圓角 123">
              <a:extLst>
                <a:ext uri="{FF2B5EF4-FFF2-40B4-BE49-F238E27FC236}">
                  <a16:creationId xmlns:a16="http://schemas.microsoft.com/office/drawing/2014/main" id="{34B62B98-40EE-4A63-8BB4-DA88E9EC373D}"/>
                </a:ext>
              </a:extLst>
            </p:cNvPr>
            <p:cNvSpPr/>
            <p:nvPr/>
          </p:nvSpPr>
          <p:spPr>
            <a:xfrm>
              <a:off x="7078250" y="5187054"/>
              <a:ext cx="1473142" cy="245943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sp>
        <p:nvSpPr>
          <p:cNvPr id="138" name="手繪多邊形: 圖案 137">
            <a:extLst>
              <a:ext uri="{FF2B5EF4-FFF2-40B4-BE49-F238E27FC236}">
                <a16:creationId xmlns:a16="http://schemas.microsoft.com/office/drawing/2014/main" id="{FCAEEA2E-E6B1-4BC6-9A55-DE5B2FD51A3D}"/>
              </a:ext>
            </a:extLst>
          </p:cNvPr>
          <p:cNvSpPr/>
          <p:nvPr/>
        </p:nvSpPr>
        <p:spPr>
          <a:xfrm>
            <a:off x="809353" y="3450704"/>
            <a:ext cx="10573294" cy="859821"/>
          </a:xfrm>
          <a:custGeom>
            <a:avLst/>
            <a:gdLst>
              <a:gd name="connsiteX0" fmla="*/ 0 w 10573294"/>
              <a:gd name="connsiteY0" fmla="*/ 0 h 859821"/>
              <a:gd name="connsiteX1" fmla="*/ 4661618 w 10573294"/>
              <a:gd name="connsiteY1" fmla="*/ 0 h 859821"/>
              <a:gd name="connsiteX2" fmla="*/ 4991408 w 10573294"/>
              <a:gd name="connsiteY2" fmla="*/ 0 h 859821"/>
              <a:gd name="connsiteX3" fmla="*/ 5085983 w 10573294"/>
              <a:gd name="connsiteY3" fmla="*/ 0 h 859821"/>
              <a:gd name="connsiteX4" fmla="*/ 5735085 w 10573294"/>
              <a:gd name="connsiteY4" fmla="*/ 0 h 859821"/>
              <a:gd name="connsiteX5" fmla="*/ 5829660 w 10573294"/>
              <a:gd name="connsiteY5" fmla="*/ 0 h 859821"/>
              <a:gd name="connsiteX6" fmla="*/ 5911676 w 10573294"/>
              <a:gd name="connsiteY6" fmla="*/ 0 h 859821"/>
              <a:gd name="connsiteX7" fmla="*/ 9653026 w 10573294"/>
              <a:gd name="connsiteY7" fmla="*/ 0 h 859821"/>
              <a:gd name="connsiteX8" fmla="*/ 9747601 w 10573294"/>
              <a:gd name="connsiteY8" fmla="*/ 0 h 859821"/>
              <a:gd name="connsiteX9" fmla="*/ 10396703 w 10573294"/>
              <a:gd name="connsiteY9" fmla="*/ 0 h 859821"/>
              <a:gd name="connsiteX10" fmla="*/ 10491278 w 10573294"/>
              <a:gd name="connsiteY10" fmla="*/ 0 h 859821"/>
              <a:gd name="connsiteX11" fmla="*/ 10573294 w 10573294"/>
              <a:gd name="connsiteY11" fmla="*/ 0 h 859821"/>
              <a:gd name="connsiteX12" fmla="*/ 10573294 w 10573294"/>
              <a:gd name="connsiteY12" fmla="*/ 859821 h 859821"/>
              <a:gd name="connsiteX13" fmla="*/ 10491278 w 10573294"/>
              <a:gd name="connsiteY13" fmla="*/ 859821 h 859821"/>
              <a:gd name="connsiteX14" fmla="*/ 10396703 w 10573294"/>
              <a:gd name="connsiteY14" fmla="*/ 859821 h 859821"/>
              <a:gd name="connsiteX15" fmla="*/ 9747601 w 10573294"/>
              <a:gd name="connsiteY15" fmla="*/ 859821 h 859821"/>
              <a:gd name="connsiteX16" fmla="*/ 9653026 w 10573294"/>
              <a:gd name="connsiteY16" fmla="*/ 859821 h 859821"/>
              <a:gd name="connsiteX17" fmla="*/ 5911676 w 10573294"/>
              <a:gd name="connsiteY17" fmla="*/ 859821 h 859821"/>
              <a:gd name="connsiteX18" fmla="*/ 5829660 w 10573294"/>
              <a:gd name="connsiteY18" fmla="*/ 859821 h 859821"/>
              <a:gd name="connsiteX19" fmla="*/ 5735085 w 10573294"/>
              <a:gd name="connsiteY19" fmla="*/ 859821 h 859821"/>
              <a:gd name="connsiteX20" fmla="*/ 5085983 w 10573294"/>
              <a:gd name="connsiteY20" fmla="*/ 859821 h 859821"/>
              <a:gd name="connsiteX21" fmla="*/ 4991408 w 10573294"/>
              <a:gd name="connsiteY21" fmla="*/ 859821 h 859821"/>
              <a:gd name="connsiteX22" fmla="*/ 4661618 w 10573294"/>
              <a:gd name="connsiteY22" fmla="*/ 859821 h 859821"/>
              <a:gd name="connsiteX23" fmla="*/ 0 w 10573294"/>
              <a:gd name="connsiteY23" fmla="*/ 859821 h 85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59821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59821"/>
                </a:lnTo>
                <a:lnTo>
                  <a:pt x="10491278" y="859821"/>
                </a:lnTo>
                <a:lnTo>
                  <a:pt x="10396703" y="859821"/>
                </a:lnTo>
                <a:lnTo>
                  <a:pt x="9747601" y="859821"/>
                </a:lnTo>
                <a:lnTo>
                  <a:pt x="9653026" y="859821"/>
                </a:lnTo>
                <a:lnTo>
                  <a:pt x="5911676" y="859821"/>
                </a:lnTo>
                <a:lnTo>
                  <a:pt x="5829660" y="859821"/>
                </a:lnTo>
                <a:lnTo>
                  <a:pt x="5735085" y="859821"/>
                </a:lnTo>
                <a:lnTo>
                  <a:pt x="5085983" y="859821"/>
                </a:lnTo>
                <a:lnTo>
                  <a:pt x="4991408" y="859821"/>
                </a:lnTo>
                <a:lnTo>
                  <a:pt x="4661618" y="859821"/>
                </a:lnTo>
                <a:lnTo>
                  <a:pt x="0" y="859821"/>
                </a:lnTo>
                <a:close/>
              </a:path>
            </a:pathLst>
          </a:cu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6A4ECB8C-AD34-494D-AB67-30698E34FC44}"/>
              </a:ext>
            </a:extLst>
          </p:cNvPr>
          <p:cNvSpPr/>
          <p:nvPr/>
        </p:nvSpPr>
        <p:spPr>
          <a:xfrm>
            <a:off x="809353" y="2946450"/>
            <a:ext cx="10573294" cy="505360"/>
          </a:xfrm>
          <a:custGeom>
            <a:avLst/>
            <a:gdLst>
              <a:gd name="connsiteX0" fmla="*/ 0 w 10573294"/>
              <a:gd name="connsiteY0" fmla="*/ 0 h 505360"/>
              <a:gd name="connsiteX1" fmla="*/ 4661618 w 10573294"/>
              <a:gd name="connsiteY1" fmla="*/ 0 h 505360"/>
              <a:gd name="connsiteX2" fmla="*/ 4991408 w 10573294"/>
              <a:gd name="connsiteY2" fmla="*/ 0 h 505360"/>
              <a:gd name="connsiteX3" fmla="*/ 5085983 w 10573294"/>
              <a:gd name="connsiteY3" fmla="*/ 0 h 505360"/>
              <a:gd name="connsiteX4" fmla="*/ 5735085 w 10573294"/>
              <a:gd name="connsiteY4" fmla="*/ 0 h 505360"/>
              <a:gd name="connsiteX5" fmla="*/ 5829660 w 10573294"/>
              <a:gd name="connsiteY5" fmla="*/ 0 h 505360"/>
              <a:gd name="connsiteX6" fmla="*/ 5911676 w 10573294"/>
              <a:gd name="connsiteY6" fmla="*/ 0 h 505360"/>
              <a:gd name="connsiteX7" fmla="*/ 9653026 w 10573294"/>
              <a:gd name="connsiteY7" fmla="*/ 0 h 505360"/>
              <a:gd name="connsiteX8" fmla="*/ 9747601 w 10573294"/>
              <a:gd name="connsiteY8" fmla="*/ 0 h 505360"/>
              <a:gd name="connsiteX9" fmla="*/ 10396703 w 10573294"/>
              <a:gd name="connsiteY9" fmla="*/ 0 h 505360"/>
              <a:gd name="connsiteX10" fmla="*/ 10491278 w 10573294"/>
              <a:gd name="connsiteY10" fmla="*/ 0 h 505360"/>
              <a:gd name="connsiteX11" fmla="*/ 10573294 w 10573294"/>
              <a:gd name="connsiteY11" fmla="*/ 0 h 505360"/>
              <a:gd name="connsiteX12" fmla="*/ 10573294 w 10573294"/>
              <a:gd name="connsiteY12" fmla="*/ 505360 h 505360"/>
              <a:gd name="connsiteX13" fmla="*/ 10491278 w 10573294"/>
              <a:gd name="connsiteY13" fmla="*/ 505360 h 505360"/>
              <a:gd name="connsiteX14" fmla="*/ 10396703 w 10573294"/>
              <a:gd name="connsiteY14" fmla="*/ 505360 h 505360"/>
              <a:gd name="connsiteX15" fmla="*/ 9747601 w 10573294"/>
              <a:gd name="connsiteY15" fmla="*/ 505360 h 505360"/>
              <a:gd name="connsiteX16" fmla="*/ 9653026 w 10573294"/>
              <a:gd name="connsiteY16" fmla="*/ 505360 h 505360"/>
              <a:gd name="connsiteX17" fmla="*/ 5911676 w 10573294"/>
              <a:gd name="connsiteY17" fmla="*/ 505360 h 505360"/>
              <a:gd name="connsiteX18" fmla="*/ 5829660 w 10573294"/>
              <a:gd name="connsiteY18" fmla="*/ 505360 h 505360"/>
              <a:gd name="connsiteX19" fmla="*/ 5735085 w 10573294"/>
              <a:gd name="connsiteY19" fmla="*/ 505360 h 505360"/>
              <a:gd name="connsiteX20" fmla="*/ 5085983 w 10573294"/>
              <a:gd name="connsiteY20" fmla="*/ 505360 h 505360"/>
              <a:gd name="connsiteX21" fmla="*/ 4991408 w 10573294"/>
              <a:gd name="connsiteY21" fmla="*/ 505360 h 505360"/>
              <a:gd name="connsiteX22" fmla="*/ 4661618 w 10573294"/>
              <a:gd name="connsiteY22" fmla="*/ 505360 h 505360"/>
              <a:gd name="connsiteX23" fmla="*/ 0 w 10573294"/>
              <a:gd name="connsiteY23" fmla="*/ 505360 h 50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505360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505360"/>
                </a:lnTo>
                <a:lnTo>
                  <a:pt x="10491278" y="505360"/>
                </a:lnTo>
                <a:lnTo>
                  <a:pt x="10396703" y="505360"/>
                </a:lnTo>
                <a:lnTo>
                  <a:pt x="9747601" y="505360"/>
                </a:lnTo>
                <a:lnTo>
                  <a:pt x="9653026" y="505360"/>
                </a:lnTo>
                <a:lnTo>
                  <a:pt x="5911676" y="505360"/>
                </a:lnTo>
                <a:lnTo>
                  <a:pt x="5829660" y="505360"/>
                </a:lnTo>
                <a:lnTo>
                  <a:pt x="5735085" y="505360"/>
                </a:lnTo>
                <a:lnTo>
                  <a:pt x="5085983" y="505360"/>
                </a:lnTo>
                <a:lnTo>
                  <a:pt x="4991408" y="505360"/>
                </a:lnTo>
                <a:lnTo>
                  <a:pt x="4661618" y="505360"/>
                </a:lnTo>
                <a:lnTo>
                  <a:pt x="0" y="505360"/>
                </a:lnTo>
                <a:close/>
              </a:path>
            </a:pathLst>
          </a:cu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0" name="手繪多邊形: 圖案 139">
            <a:extLst>
              <a:ext uri="{FF2B5EF4-FFF2-40B4-BE49-F238E27FC236}">
                <a16:creationId xmlns:a16="http://schemas.microsoft.com/office/drawing/2014/main" id="{FB6E81DD-42C1-4278-A5F0-59459256743C}"/>
              </a:ext>
            </a:extLst>
          </p:cNvPr>
          <p:cNvSpPr/>
          <p:nvPr/>
        </p:nvSpPr>
        <p:spPr>
          <a:xfrm>
            <a:off x="809353" y="2067360"/>
            <a:ext cx="10573294" cy="867170"/>
          </a:xfrm>
          <a:custGeom>
            <a:avLst/>
            <a:gdLst>
              <a:gd name="connsiteX0" fmla="*/ 589184 w 10573294"/>
              <a:gd name="connsiteY0" fmla="*/ 0 h 867170"/>
              <a:gd name="connsiteX1" fmla="*/ 4991408 w 10573294"/>
              <a:gd name="connsiteY1" fmla="*/ 0 h 867170"/>
              <a:gd name="connsiteX2" fmla="*/ 5085983 w 10573294"/>
              <a:gd name="connsiteY2" fmla="*/ 0 h 867170"/>
              <a:gd name="connsiteX3" fmla="*/ 5250802 w 10573294"/>
              <a:gd name="connsiteY3" fmla="*/ 0 h 867170"/>
              <a:gd name="connsiteX4" fmla="*/ 5322492 w 10573294"/>
              <a:gd name="connsiteY4" fmla="*/ 0 h 867170"/>
              <a:gd name="connsiteX5" fmla="*/ 9653026 w 10573294"/>
              <a:gd name="connsiteY5" fmla="*/ 0 h 867170"/>
              <a:gd name="connsiteX6" fmla="*/ 9747601 w 10573294"/>
              <a:gd name="connsiteY6" fmla="*/ 0 h 867170"/>
              <a:gd name="connsiteX7" fmla="*/ 9984110 w 10573294"/>
              <a:gd name="connsiteY7" fmla="*/ 0 h 867170"/>
              <a:gd name="connsiteX8" fmla="*/ 10573294 w 10573294"/>
              <a:gd name="connsiteY8" fmla="*/ 589184 h 867170"/>
              <a:gd name="connsiteX9" fmla="*/ 10573294 w 10573294"/>
              <a:gd name="connsiteY9" fmla="*/ 619318 h 867170"/>
              <a:gd name="connsiteX10" fmla="*/ 10573294 w 10573294"/>
              <a:gd name="connsiteY10" fmla="*/ 631072 h 867170"/>
              <a:gd name="connsiteX11" fmla="*/ 10573294 w 10573294"/>
              <a:gd name="connsiteY11" fmla="*/ 867170 h 867170"/>
              <a:gd name="connsiteX12" fmla="*/ 10491278 w 10573294"/>
              <a:gd name="connsiteY12" fmla="*/ 867170 h 867170"/>
              <a:gd name="connsiteX13" fmla="*/ 10396703 w 10573294"/>
              <a:gd name="connsiteY13" fmla="*/ 867170 h 867170"/>
              <a:gd name="connsiteX14" fmla="*/ 9747601 w 10573294"/>
              <a:gd name="connsiteY14" fmla="*/ 867170 h 867170"/>
              <a:gd name="connsiteX15" fmla="*/ 9653026 w 10573294"/>
              <a:gd name="connsiteY15" fmla="*/ 867170 h 867170"/>
              <a:gd name="connsiteX16" fmla="*/ 5911676 w 10573294"/>
              <a:gd name="connsiteY16" fmla="*/ 867170 h 867170"/>
              <a:gd name="connsiteX17" fmla="*/ 5829660 w 10573294"/>
              <a:gd name="connsiteY17" fmla="*/ 867170 h 867170"/>
              <a:gd name="connsiteX18" fmla="*/ 5735085 w 10573294"/>
              <a:gd name="connsiteY18" fmla="*/ 867170 h 867170"/>
              <a:gd name="connsiteX19" fmla="*/ 5085983 w 10573294"/>
              <a:gd name="connsiteY19" fmla="*/ 867170 h 867170"/>
              <a:gd name="connsiteX20" fmla="*/ 4991408 w 10573294"/>
              <a:gd name="connsiteY20" fmla="*/ 867170 h 867170"/>
              <a:gd name="connsiteX21" fmla="*/ 4661618 w 10573294"/>
              <a:gd name="connsiteY21" fmla="*/ 867170 h 867170"/>
              <a:gd name="connsiteX22" fmla="*/ 0 w 10573294"/>
              <a:gd name="connsiteY22" fmla="*/ 867170 h 867170"/>
              <a:gd name="connsiteX23" fmla="*/ 0 w 10573294"/>
              <a:gd name="connsiteY23" fmla="*/ 631072 h 867170"/>
              <a:gd name="connsiteX24" fmla="*/ 0 w 10573294"/>
              <a:gd name="connsiteY24" fmla="*/ 619318 h 867170"/>
              <a:gd name="connsiteX25" fmla="*/ 0 w 10573294"/>
              <a:gd name="connsiteY25" fmla="*/ 589184 h 867170"/>
              <a:gd name="connsiteX26" fmla="*/ 589184 w 10573294"/>
              <a:gd name="connsiteY26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73294" h="867170">
                <a:moveTo>
                  <a:pt x="589184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250802" y="0"/>
                </a:lnTo>
                <a:lnTo>
                  <a:pt x="5322492" y="0"/>
                </a:lnTo>
                <a:lnTo>
                  <a:pt x="9653026" y="0"/>
                </a:lnTo>
                <a:lnTo>
                  <a:pt x="9747601" y="0"/>
                </a:lnTo>
                <a:lnTo>
                  <a:pt x="9984110" y="0"/>
                </a:lnTo>
                <a:cubicBezTo>
                  <a:pt x="10309507" y="0"/>
                  <a:pt x="10573294" y="263787"/>
                  <a:pt x="10573294" y="589184"/>
                </a:cubicBezTo>
                <a:lnTo>
                  <a:pt x="10573294" y="619318"/>
                </a:lnTo>
                <a:lnTo>
                  <a:pt x="10573294" y="631072"/>
                </a:lnTo>
                <a:lnTo>
                  <a:pt x="10573294" y="867170"/>
                </a:lnTo>
                <a:lnTo>
                  <a:pt x="10491278" y="867170"/>
                </a:lnTo>
                <a:lnTo>
                  <a:pt x="10396703" y="867170"/>
                </a:lnTo>
                <a:lnTo>
                  <a:pt x="9747601" y="867170"/>
                </a:lnTo>
                <a:lnTo>
                  <a:pt x="9653026" y="867170"/>
                </a:lnTo>
                <a:lnTo>
                  <a:pt x="5911676" y="867170"/>
                </a:lnTo>
                <a:lnTo>
                  <a:pt x="5829660" y="867170"/>
                </a:lnTo>
                <a:lnTo>
                  <a:pt x="5735085" y="867170"/>
                </a:lnTo>
                <a:lnTo>
                  <a:pt x="5085983" y="867170"/>
                </a:lnTo>
                <a:lnTo>
                  <a:pt x="4991408" y="867170"/>
                </a:lnTo>
                <a:lnTo>
                  <a:pt x="4661618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3237A344-F5D6-4B4D-9F86-DD3D9FE94A88}"/>
              </a:ext>
            </a:extLst>
          </p:cNvPr>
          <p:cNvSpPr/>
          <p:nvPr/>
        </p:nvSpPr>
        <p:spPr>
          <a:xfrm>
            <a:off x="809353" y="5124017"/>
            <a:ext cx="10573294" cy="962024"/>
          </a:xfrm>
          <a:custGeom>
            <a:avLst/>
            <a:gdLst>
              <a:gd name="connsiteX0" fmla="*/ 0 w 10573294"/>
              <a:gd name="connsiteY0" fmla="*/ 0 h 962024"/>
              <a:gd name="connsiteX1" fmla="*/ 4661618 w 10573294"/>
              <a:gd name="connsiteY1" fmla="*/ 0 h 962024"/>
              <a:gd name="connsiteX2" fmla="*/ 4991408 w 10573294"/>
              <a:gd name="connsiteY2" fmla="*/ 0 h 962024"/>
              <a:gd name="connsiteX3" fmla="*/ 5085983 w 10573294"/>
              <a:gd name="connsiteY3" fmla="*/ 0 h 962024"/>
              <a:gd name="connsiteX4" fmla="*/ 5735085 w 10573294"/>
              <a:gd name="connsiteY4" fmla="*/ 0 h 962024"/>
              <a:gd name="connsiteX5" fmla="*/ 5829660 w 10573294"/>
              <a:gd name="connsiteY5" fmla="*/ 0 h 962024"/>
              <a:gd name="connsiteX6" fmla="*/ 5911676 w 10573294"/>
              <a:gd name="connsiteY6" fmla="*/ 0 h 962024"/>
              <a:gd name="connsiteX7" fmla="*/ 9653026 w 10573294"/>
              <a:gd name="connsiteY7" fmla="*/ 0 h 962024"/>
              <a:gd name="connsiteX8" fmla="*/ 9747601 w 10573294"/>
              <a:gd name="connsiteY8" fmla="*/ 0 h 962024"/>
              <a:gd name="connsiteX9" fmla="*/ 10396703 w 10573294"/>
              <a:gd name="connsiteY9" fmla="*/ 0 h 962024"/>
              <a:gd name="connsiteX10" fmla="*/ 10491278 w 10573294"/>
              <a:gd name="connsiteY10" fmla="*/ 0 h 962024"/>
              <a:gd name="connsiteX11" fmla="*/ 10573294 w 10573294"/>
              <a:gd name="connsiteY11" fmla="*/ 0 h 962024"/>
              <a:gd name="connsiteX12" fmla="*/ 10573294 w 10573294"/>
              <a:gd name="connsiteY12" fmla="*/ 372840 h 962024"/>
              <a:gd name="connsiteX13" fmla="*/ 9984110 w 10573294"/>
              <a:gd name="connsiteY13" fmla="*/ 962024 h 962024"/>
              <a:gd name="connsiteX14" fmla="*/ 9747601 w 10573294"/>
              <a:gd name="connsiteY14" fmla="*/ 962024 h 962024"/>
              <a:gd name="connsiteX15" fmla="*/ 9653026 w 10573294"/>
              <a:gd name="connsiteY15" fmla="*/ 962024 h 962024"/>
              <a:gd name="connsiteX16" fmla="*/ 5322492 w 10573294"/>
              <a:gd name="connsiteY16" fmla="*/ 962024 h 962024"/>
              <a:gd name="connsiteX17" fmla="*/ 5250802 w 10573294"/>
              <a:gd name="connsiteY17" fmla="*/ 962024 h 962024"/>
              <a:gd name="connsiteX18" fmla="*/ 5085983 w 10573294"/>
              <a:gd name="connsiteY18" fmla="*/ 962024 h 962024"/>
              <a:gd name="connsiteX19" fmla="*/ 4991408 w 10573294"/>
              <a:gd name="connsiteY19" fmla="*/ 962024 h 962024"/>
              <a:gd name="connsiteX20" fmla="*/ 589184 w 10573294"/>
              <a:gd name="connsiteY20" fmla="*/ 962024 h 962024"/>
              <a:gd name="connsiteX21" fmla="*/ 0 w 10573294"/>
              <a:gd name="connsiteY21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73294" h="962024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372840"/>
                </a:lnTo>
                <a:cubicBezTo>
                  <a:pt x="10573294" y="698237"/>
                  <a:pt x="10309507" y="962024"/>
                  <a:pt x="9984110" y="962024"/>
                </a:cubicBezTo>
                <a:lnTo>
                  <a:pt x="9747601" y="962024"/>
                </a:lnTo>
                <a:lnTo>
                  <a:pt x="9653026" y="962024"/>
                </a:lnTo>
                <a:lnTo>
                  <a:pt x="5322492" y="962024"/>
                </a:lnTo>
                <a:lnTo>
                  <a:pt x="5250802" y="962024"/>
                </a:lnTo>
                <a:lnTo>
                  <a:pt x="5085983" y="962024"/>
                </a:lnTo>
                <a:lnTo>
                  <a:pt x="4991408" y="962024"/>
                </a:ln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2" name="手繪多邊形: 圖案 141">
            <a:extLst>
              <a:ext uri="{FF2B5EF4-FFF2-40B4-BE49-F238E27FC236}">
                <a16:creationId xmlns:a16="http://schemas.microsoft.com/office/drawing/2014/main" id="{529C4FEF-4238-42F9-B812-809B0A71BAF1}"/>
              </a:ext>
            </a:extLst>
          </p:cNvPr>
          <p:cNvSpPr/>
          <p:nvPr/>
        </p:nvSpPr>
        <p:spPr>
          <a:xfrm>
            <a:off x="809353" y="4269230"/>
            <a:ext cx="10573294" cy="824756"/>
          </a:xfrm>
          <a:custGeom>
            <a:avLst/>
            <a:gdLst>
              <a:gd name="connsiteX0" fmla="*/ 0 w 10573294"/>
              <a:gd name="connsiteY0" fmla="*/ 0 h 824756"/>
              <a:gd name="connsiteX1" fmla="*/ 4661618 w 10573294"/>
              <a:gd name="connsiteY1" fmla="*/ 0 h 824756"/>
              <a:gd name="connsiteX2" fmla="*/ 4991408 w 10573294"/>
              <a:gd name="connsiteY2" fmla="*/ 0 h 824756"/>
              <a:gd name="connsiteX3" fmla="*/ 5085983 w 10573294"/>
              <a:gd name="connsiteY3" fmla="*/ 0 h 824756"/>
              <a:gd name="connsiteX4" fmla="*/ 5735085 w 10573294"/>
              <a:gd name="connsiteY4" fmla="*/ 0 h 824756"/>
              <a:gd name="connsiteX5" fmla="*/ 5829660 w 10573294"/>
              <a:gd name="connsiteY5" fmla="*/ 0 h 824756"/>
              <a:gd name="connsiteX6" fmla="*/ 5911676 w 10573294"/>
              <a:gd name="connsiteY6" fmla="*/ 0 h 824756"/>
              <a:gd name="connsiteX7" fmla="*/ 9653026 w 10573294"/>
              <a:gd name="connsiteY7" fmla="*/ 0 h 824756"/>
              <a:gd name="connsiteX8" fmla="*/ 9747601 w 10573294"/>
              <a:gd name="connsiteY8" fmla="*/ 0 h 824756"/>
              <a:gd name="connsiteX9" fmla="*/ 10396703 w 10573294"/>
              <a:gd name="connsiteY9" fmla="*/ 0 h 824756"/>
              <a:gd name="connsiteX10" fmla="*/ 10491278 w 10573294"/>
              <a:gd name="connsiteY10" fmla="*/ 0 h 824756"/>
              <a:gd name="connsiteX11" fmla="*/ 10573294 w 10573294"/>
              <a:gd name="connsiteY11" fmla="*/ 0 h 824756"/>
              <a:gd name="connsiteX12" fmla="*/ 10573294 w 10573294"/>
              <a:gd name="connsiteY12" fmla="*/ 824756 h 824756"/>
              <a:gd name="connsiteX13" fmla="*/ 10491278 w 10573294"/>
              <a:gd name="connsiteY13" fmla="*/ 824756 h 824756"/>
              <a:gd name="connsiteX14" fmla="*/ 10396703 w 10573294"/>
              <a:gd name="connsiteY14" fmla="*/ 824756 h 824756"/>
              <a:gd name="connsiteX15" fmla="*/ 9747601 w 10573294"/>
              <a:gd name="connsiteY15" fmla="*/ 824756 h 824756"/>
              <a:gd name="connsiteX16" fmla="*/ 9653026 w 10573294"/>
              <a:gd name="connsiteY16" fmla="*/ 824756 h 824756"/>
              <a:gd name="connsiteX17" fmla="*/ 5911676 w 10573294"/>
              <a:gd name="connsiteY17" fmla="*/ 824756 h 824756"/>
              <a:gd name="connsiteX18" fmla="*/ 5829660 w 10573294"/>
              <a:gd name="connsiteY18" fmla="*/ 824756 h 824756"/>
              <a:gd name="connsiteX19" fmla="*/ 5735085 w 10573294"/>
              <a:gd name="connsiteY19" fmla="*/ 824756 h 824756"/>
              <a:gd name="connsiteX20" fmla="*/ 5085983 w 10573294"/>
              <a:gd name="connsiteY20" fmla="*/ 824756 h 824756"/>
              <a:gd name="connsiteX21" fmla="*/ 4991408 w 10573294"/>
              <a:gd name="connsiteY21" fmla="*/ 824756 h 824756"/>
              <a:gd name="connsiteX22" fmla="*/ 4661618 w 10573294"/>
              <a:gd name="connsiteY22" fmla="*/ 824756 h 824756"/>
              <a:gd name="connsiteX23" fmla="*/ 0 w 10573294"/>
              <a:gd name="connsiteY23" fmla="*/ 824756 h 8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24756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24756"/>
                </a:lnTo>
                <a:lnTo>
                  <a:pt x="10491278" y="824756"/>
                </a:lnTo>
                <a:lnTo>
                  <a:pt x="10396703" y="824756"/>
                </a:lnTo>
                <a:lnTo>
                  <a:pt x="9747601" y="824756"/>
                </a:lnTo>
                <a:lnTo>
                  <a:pt x="9653026" y="824756"/>
                </a:lnTo>
                <a:lnTo>
                  <a:pt x="5911676" y="824756"/>
                </a:lnTo>
                <a:lnTo>
                  <a:pt x="5829660" y="824756"/>
                </a:lnTo>
                <a:lnTo>
                  <a:pt x="5735085" y="824756"/>
                </a:lnTo>
                <a:lnTo>
                  <a:pt x="5085983" y="824756"/>
                </a:lnTo>
                <a:lnTo>
                  <a:pt x="4991408" y="824756"/>
                </a:lnTo>
                <a:lnTo>
                  <a:pt x="4661618" y="824756"/>
                </a:lnTo>
                <a:lnTo>
                  <a:pt x="0" y="824756"/>
                </a:lnTo>
                <a:close/>
              </a:path>
            </a:pathLst>
          </a:cu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FEF3CE-79D1-4FE9-8856-7B08813854F2}"/>
              </a:ext>
            </a:extLst>
          </p:cNvPr>
          <p:cNvCxnSpPr>
            <a:cxnSpLocks/>
          </p:cNvCxnSpPr>
          <p:nvPr/>
        </p:nvCxnSpPr>
        <p:spPr>
          <a:xfrm>
            <a:off x="809353" y="2934530"/>
            <a:ext cx="10573294" cy="1192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71894B-8ACB-48CC-BD2A-BCD4919867BD}"/>
              </a:ext>
            </a:extLst>
          </p:cNvPr>
          <p:cNvCxnSpPr>
            <a:cxnSpLocks/>
          </p:cNvCxnSpPr>
          <p:nvPr/>
        </p:nvCxnSpPr>
        <p:spPr>
          <a:xfrm>
            <a:off x="2406122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140263-F327-4218-9B5A-6AFF71AB85F0}"/>
              </a:ext>
            </a:extLst>
          </p:cNvPr>
          <p:cNvCxnSpPr>
            <a:cxnSpLocks/>
          </p:cNvCxnSpPr>
          <p:nvPr/>
        </p:nvCxnSpPr>
        <p:spPr>
          <a:xfrm>
            <a:off x="809353" y="5102182"/>
            <a:ext cx="1057329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42ED1A-8C96-4123-9FF9-95E7FE158275}"/>
              </a:ext>
            </a:extLst>
          </p:cNvPr>
          <p:cNvCxnSpPr>
            <a:cxnSpLocks/>
          </p:cNvCxnSpPr>
          <p:nvPr/>
        </p:nvCxnSpPr>
        <p:spPr>
          <a:xfrm>
            <a:off x="809353" y="4269230"/>
            <a:ext cx="10573294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0E98726-AEF9-4BDF-A406-867B46A44D81}"/>
              </a:ext>
            </a:extLst>
          </p:cNvPr>
          <p:cNvCxnSpPr>
            <a:cxnSpLocks/>
          </p:cNvCxnSpPr>
          <p:nvPr/>
        </p:nvCxnSpPr>
        <p:spPr>
          <a:xfrm flipV="1">
            <a:off x="809353" y="3450704"/>
            <a:ext cx="10573294" cy="1106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96E85C-49B0-4F58-8B34-F6FA07AEB89C}"/>
              </a:ext>
            </a:extLst>
          </p:cNvPr>
          <p:cNvSpPr txBox="1"/>
          <p:nvPr/>
        </p:nvSpPr>
        <p:spPr>
          <a:xfrm>
            <a:off x="5516768" y="446165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與運算元型別相同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65BC1F-C88C-46D9-B2FE-7997FCEB5EF1}"/>
              </a:ext>
            </a:extLst>
          </p:cNvPr>
          <p:cNvSpPr txBox="1"/>
          <p:nvPr/>
        </p:nvSpPr>
        <p:spPr>
          <a:xfrm>
            <a:off x="5253696" y="3644042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1 -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8B0615F-24B6-4505-927A-9CCA1493C6B9}"/>
              </a:ext>
            </a:extLst>
          </p:cNvPr>
          <p:cNvSpPr txBox="1"/>
          <p:nvPr/>
        </p:nvSpPr>
        <p:spPr>
          <a:xfrm>
            <a:off x="5253696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1 -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68ED6A6-1451-45A8-B6D5-E16350B3E2AD}"/>
              </a:ext>
            </a:extLst>
          </p:cNvPr>
          <p:cNvSpPr txBox="1"/>
          <p:nvPr/>
        </p:nvSpPr>
        <p:spPr>
          <a:xfrm>
            <a:off x="3114008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加法運算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1D012F-753B-4BE4-8F34-8932F141CC84}"/>
              </a:ext>
            </a:extLst>
          </p:cNvPr>
          <p:cNvSpPr txBox="1"/>
          <p:nvPr/>
        </p:nvSpPr>
        <p:spPr>
          <a:xfrm>
            <a:off x="3235836" y="518953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+ 2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5 + -9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BE84372-51C1-4542-994E-47B557B297CB}"/>
              </a:ext>
            </a:extLst>
          </p:cNvPr>
          <p:cNvSpPr txBox="1"/>
          <p:nvPr/>
        </p:nvSpPr>
        <p:spPr>
          <a:xfrm>
            <a:off x="2397466" y="3629687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+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3BF893F-FD6F-47E4-9544-E181A570E10C}"/>
              </a:ext>
            </a:extLst>
          </p:cNvPr>
          <p:cNvSpPr txBox="1"/>
          <p:nvPr/>
        </p:nvSpPr>
        <p:spPr>
          <a:xfrm>
            <a:off x="2397466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+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27546C-E00E-4880-BD6C-E836293AF53B}"/>
              </a:ext>
            </a:extLst>
          </p:cNvPr>
          <p:cNvGrpSpPr/>
          <p:nvPr/>
        </p:nvGrpSpPr>
        <p:grpSpPr>
          <a:xfrm>
            <a:off x="5278383" y="2067360"/>
            <a:ext cx="0" cy="4018681"/>
            <a:chOff x="5838255" y="2276514"/>
            <a:chExt cx="0" cy="4018681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B335857-C2EE-44A2-8F86-E49FCDA2846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2276514"/>
              <a:ext cx="0" cy="220187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B7A48CA-DD00-4A0A-9314-C76FD90B3D6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5311336"/>
              <a:ext cx="0" cy="98385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218AAA-6B71-4AF9-93F7-DADD33A93971}"/>
              </a:ext>
            </a:extLst>
          </p:cNvPr>
          <p:cNvSpPr txBox="1"/>
          <p:nvPr/>
        </p:nvSpPr>
        <p:spPr>
          <a:xfrm>
            <a:off x="910994" y="227499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運算名稱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461BA73-38C1-41BF-81E5-357C11A2F6C8}"/>
              </a:ext>
            </a:extLst>
          </p:cNvPr>
          <p:cNvSpPr txBox="1"/>
          <p:nvPr/>
        </p:nvSpPr>
        <p:spPr>
          <a:xfrm>
            <a:off x="1234801" y="5379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範例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017587-BFBB-43CA-AC42-EE7C5DAB87CE}"/>
              </a:ext>
            </a:extLst>
          </p:cNvPr>
          <p:cNvSpPr txBox="1"/>
          <p:nvPr/>
        </p:nvSpPr>
        <p:spPr>
          <a:xfrm>
            <a:off x="927024" y="44575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結果型別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994CD6-C050-4ED9-A1D9-0ADCB8B6220B}"/>
              </a:ext>
            </a:extLst>
          </p:cNvPr>
          <p:cNvSpPr txBox="1"/>
          <p:nvPr/>
        </p:nvSpPr>
        <p:spPr>
          <a:xfrm>
            <a:off x="1234801" y="36582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功能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EA3E22D-2E79-4B59-AC5C-C59D359D657E}"/>
              </a:ext>
            </a:extLst>
          </p:cNvPr>
          <p:cNvSpPr txBox="1"/>
          <p:nvPr/>
        </p:nvSpPr>
        <p:spPr>
          <a:xfrm>
            <a:off x="1234801" y="29694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格式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72D2F03-53E2-4B38-8078-825A2A352194}"/>
              </a:ext>
            </a:extLst>
          </p:cNvPr>
          <p:cNvSpPr txBox="1"/>
          <p:nvPr/>
        </p:nvSpPr>
        <p:spPr>
          <a:xfrm>
            <a:off x="5970238" y="2265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減法運算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1986E8F-761B-484E-AD7E-869FFCDA3CEB}"/>
              </a:ext>
            </a:extLst>
          </p:cNvPr>
          <p:cNvSpPr txBox="1"/>
          <p:nvPr/>
        </p:nvSpPr>
        <p:spPr>
          <a:xfrm>
            <a:off x="6092066" y="518953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1 - 2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-5 - 9</a:t>
            </a:r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CFECFE85-3F83-403E-90CC-84A5E8848EE9}"/>
              </a:ext>
            </a:extLst>
          </p:cNvPr>
          <p:cNvGrpSpPr/>
          <p:nvPr/>
        </p:nvGrpSpPr>
        <p:grpSpPr>
          <a:xfrm>
            <a:off x="8128214" y="2067360"/>
            <a:ext cx="0" cy="4018681"/>
            <a:chOff x="5838255" y="2276514"/>
            <a:chExt cx="0" cy="4018681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BAE8C40-1413-46F3-9808-92B0624BF19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2276514"/>
              <a:ext cx="0" cy="220187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6C534AC1-B88D-4242-AE21-E90968A3D37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5311336"/>
              <a:ext cx="0" cy="98385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833B9B8-8E05-450F-BF92-3C778BFFABEE}"/>
              </a:ext>
            </a:extLst>
          </p:cNvPr>
          <p:cNvSpPr txBox="1"/>
          <p:nvPr/>
        </p:nvSpPr>
        <p:spPr>
          <a:xfrm>
            <a:off x="8306484" y="3644042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×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B4600FD-8C03-472D-BDC0-91DBC23947FE}"/>
              </a:ext>
            </a:extLst>
          </p:cNvPr>
          <p:cNvSpPr txBox="1"/>
          <p:nvPr/>
        </p:nvSpPr>
        <p:spPr>
          <a:xfrm>
            <a:off x="8306484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*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7573AEC-BAE2-4825-B5BD-A7D1ED7932BF}"/>
              </a:ext>
            </a:extLst>
          </p:cNvPr>
          <p:cNvSpPr txBox="1"/>
          <p:nvPr/>
        </p:nvSpPr>
        <p:spPr>
          <a:xfrm>
            <a:off x="9023026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乘法運算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C221C0F-2BC6-4EEC-879B-89CBB0532DA8}"/>
              </a:ext>
            </a:extLst>
          </p:cNvPr>
          <p:cNvSpPr txBox="1"/>
          <p:nvPr/>
        </p:nvSpPr>
        <p:spPr>
          <a:xfrm>
            <a:off x="9144854" y="5189530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*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-5 * -9</a:t>
            </a:r>
            <a:endParaRPr lang="zh-TW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6041C654-D28E-485E-A177-C41910EF7030}"/>
              </a:ext>
            </a:extLst>
          </p:cNvPr>
          <p:cNvSpPr/>
          <p:nvPr/>
        </p:nvSpPr>
        <p:spPr>
          <a:xfrm>
            <a:off x="809353" y="3450704"/>
            <a:ext cx="10573294" cy="859821"/>
          </a:xfrm>
          <a:custGeom>
            <a:avLst/>
            <a:gdLst>
              <a:gd name="connsiteX0" fmla="*/ 0 w 10573294"/>
              <a:gd name="connsiteY0" fmla="*/ 0 h 859821"/>
              <a:gd name="connsiteX1" fmla="*/ 4661618 w 10573294"/>
              <a:gd name="connsiteY1" fmla="*/ 0 h 859821"/>
              <a:gd name="connsiteX2" fmla="*/ 4991408 w 10573294"/>
              <a:gd name="connsiteY2" fmla="*/ 0 h 859821"/>
              <a:gd name="connsiteX3" fmla="*/ 5085983 w 10573294"/>
              <a:gd name="connsiteY3" fmla="*/ 0 h 859821"/>
              <a:gd name="connsiteX4" fmla="*/ 5735085 w 10573294"/>
              <a:gd name="connsiteY4" fmla="*/ 0 h 859821"/>
              <a:gd name="connsiteX5" fmla="*/ 5829660 w 10573294"/>
              <a:gd name="connsiteY5" fmla="*/ 0 h 859821"/>
              <a:gd name="connsiteX6" fmla="*/ 5911676 w 10573294"/>
              <a:gd name="connsiteY6" fmla="*/ 0 h 859821"/>
              <a:gd name="connsiteX7" fmla="*/ 9653026 w 10573294"/>
              <a:gd name="connsiteY7" fmla="*/ 0 h 859821"/>
              <a:gd name="connsiteX8" fmla="*/ 9747601 w 10573294"/>
              <a:gd name="connsiteY8" fmla="*/ 0 h 859821"/>
              <a:gd name="connsiteX9" fmla="*/ 10396703 w 10573294"/>
              <a:gd name="connsiteY9" fmla="*/ 0 h 859821"/>
              <a:gd name="connsiteX10" fmla="*/ 10491278 w 10573294"/>
              <a:gd name="connsiteY10" fmla="*/ 0 h 859821"/>
              <a:gd name="connsiteX11" fmla="*/ 10573294 w 10573294"/>
              <a:gd name="connsiteY11" fmla="*/ 0 h 859821"/>
              <a:gd name="connsiteX12" fmla="*/ 10573294 w 10573294"/>
              <a:gd name="connsiteY12" fmla="*/ 859821 h 859821"/>
              <a:gd name="connsiteX13" fmla="*/ 10491278 w 10573294"/>
              <a:gd name="connsiteY13" fmla="*/ 859821 h 859821"/>
              <a:gd name="connsiteX14" fmla="*/ 10396703 w 10573294"/>
              <a:gd name="connsiteY14" fmla="*/ 859821 h 859821"/>
              <a:gd name="connsiteX15" fmla="*/ 9747601 w 10573294"/>
              <a:gd name="connsiteY15" fmla="*/ 859821 h 859821"/>
              <a:gd name="connsiteX16" fmla="*/ 9653026 w 10573294"/>
              <a:gd name="connsiteY16" fmla="*/ 859821 h 859821"/>
              <a:gd name="connsiteX17" fmla="*/ 5911676 w 10573294"/>
              <a:gd name="connsiteY17" fmla="*/ 859821 h 859821"/>
              <a:gd name="connsiteX18" fmla="*/ 5829660 w 10573294"/>
              <a:gd name="connsiteY18" fmla="*/ 859821 h 859821"/>
              <a:gd name="connsiteX19" fmla="*/ 5735085 w 10573294"/>
              <a:gd name="connsiteY19" fmla="*/ 859821 h 859821"/>
              <a:gd name="connsiteX20" fmla="*/ 5085983 w 10573294"/>
              <a:gd name="connsiteY20" fmla="*/ 859821 h 859821"/>
              <a:gd name="connsiteX21" fmla="*/ 4991408 w 10573294"/>
              <a:gd name="connsiteY21" fmla="*/ 859821 h 859821"/>
              <a:gd name="connsiteX22" fmla="*/ 4661618 w 10573294"/>
              <a:gd name="connsiteY22" fmla="*/ 859821 h 859821"/>
              <a:gd name="connsiteX23" fmla="*/ 0 w 10573294"/>
              <a:gd name="connsiteY23" fmla="*/ 859821 h 85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59821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59821"/>
                </a:lnTo>
                <a:lnTo>
                  <a:pt x="10491278" y="859821"/>
                </a:lnTo>
                <a:lnTo>
                  <a:pt x="10396703" y="859821"/>
                </a:lnTo>
                <a:lnTo>
                  <a:pt x="9747601" y="859821"/>
                </a:lnTo>
                <a:lnTo>
                  <a:pt x="9653026" y="859821"/>
                </a:lnTo>
                <a:lnTo>
                  <a:pt x="5911676" y="859821"/>
                </a:lnTo>
                <a:lnTo>
                  <a:pt x="5829660" y="859821"/>
                </a:lnTo>
                <a:lnTo>
                  <a:pt x="5735085" y="859821"/>
                </a:lnTo>
                <a:lnTo>
                  <a:pt x="5085983" y="859821"/>
                </a:lnTo>
                <a:lnTo>
                  <a:pt x="4991408" y="859821"/>
                </a:lnTo>
                <a:lnTo>
                  <a:pt x="4661618" y="859821"/>
                </a:lnTo>
                <a:lnTo>
                  <a:pt x="0" y="859821"/>
                </a:lnTo>
                <a:close/>
              </a:path>
            </a:pathLst>
          </a:cu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C7F37B-FCF4-42C9-89D8-A04C1115D462}"/>
              </a:ext>
            </a:extLst>
          </p:cNvPr>
          <p:cNvSpPr/>
          <p:nvPr/>
        </p:nvSpPr>
        <p:spPr>
          <a:xfrm>
            <a:off x="809353" y="2946450"/>
            <a:ext cx="10573294" cy="505360"/>
          </a:xfrm>
          <a:custGeom>
            <a:avLst/>
            <a:gdLst>
              <a:gd name="connsiteX0" fmla="*/ 0 w 10573294"/>
              <a:gd name="connsiteY0" fmla="*/ 0 h 505360"/>
              <a:gd name="connsiteX1" fmla="*/ 4661618 w 10573294"/>
              <a:gd name="connsiteY1" fmla="*/ 0 h 505360"/>
              <a:gd name="connsiteX2" fmla="*/ 4991408 w 10573294"/>
              <a:gd name="connsiteY2" fmla="*/ 0 h 505360"/>
              <a:gd name="connsiteX3" fmla="*/ 5085983 w 10573294"/>
              <a:gd name="connsiteY3" fmla="*/ 0 h 505360"/>
              <a:gd name="connsiteX4" fmla="*/ 5735085 w 10573294"/>
              <a:gd name="connsiteY4" fmla="*/ 0 h 505360"/>
              <a:gd name="connsiteX5" fmla="*/ 5829660 w 10573294"/>
              <a:gd name="connsiteY5" fmla="*/ 0 h 505360"/>
              <a:gd name="connsiteX6" fmla="*/ 5911676 w 10573294"/>
              <a:gd name="connsiteY6" fmla="*/ 0 h 505360"/>
              <a:gd name="connsiteX7" fmla="*/ 9653026 w 10573294"/>
              <a:gd name="connsiteY7" fmla="*/ 0 h 505360"/>
              <a:gd name="connsiteX8" fmla="*/ 9747601 w 10573294"/>
              <a:gd name="connsiteY8" fmla="*/ 0 h 505360"/>
              <a:gd name="connsiteX9" fmla="*/ 10396703 w 10573294"/>
              <a:gd name="connsiteY9" fmla="*/ 0 h 505360"/>
              <a:gd name="connsiteX10" fmla="*/ 10491278 w 10573294"/>
              <a:gd name="connsiteY10" fmla="*/ 0 h 505360"/>
              <a:gd name="connsiteX11" fmla="*/ 10573294 w 10573294"/>
              <a:gd name="connsiteY11" fmla="*/ 0 h 505360"/>
              <a:gd name="connsiteX12" fmla="*/ 10573294 w 10573294"/>
              <a:gd name="connsiteY12" fmla="*/ 505360 h 505360"/>
              <a:gd name="connsiteX13" fmla="*/ 10491278 w 10573294"/>
              <a:gd name="connsiteY13" fmla="*/ 505360 h 505360"/>
              <a:gd name="connsiteX14" fmla="*/ 10396703 w 10573294"/>
              <a:gd name="connsiteY14" fmla="*/ 505360 h 505360"/>
              <a:gd name="connsiteX15" fmla="*/ 9747601 w 10573294"/>
              <a:gd name="connsiteY15" fmla="*/ 505360 h 505360"/>
              <a:gd name="connsiteX16" fmla="*/ 9653026 w 10573294"/>
              <a:gd name="connsiteY16" fmla="*/ 505360 h 505360"/>
              <a:gd name="connsiteX17" fmla="*/ 5911676 w 10573294"/>
              <a:gd name="connsiteY17" fmla="*/ 505360 h 505360"/>
              <a:gd name="connsiteX18" fmla="*/ 5829660 w 10573294"/>
              <a:gd name="connsiteY18" fmla="*/ 505360 h 505360"/>
              <a:gd name="connsiteX19" fmla="*/ 5735085 w 10573294"/>
              <a:gd name="connsiteY19" fmla="*/ 505360 h 505360"/>
              <a:gd name="connsiteX20" fmla="*/ 5085983 w 10573294"/>
              <a:gd name="connsiteY20" fmla="*/ 505360 h 505360"/>
              <a:gd name="connsiteX21" fmla="*/ 4991408 w 10573294"/>
              <a:gd name="connsiteY21" fmla="*/ 505360 h 505360"/>
              <a:gd name="connsiteX22" fmla="*/ 4661618 w 10573294"/>
              <a:gd name="connsiteY22" fmla="*/ 505360 h 505360"/>
              <a:gd name="connsiteX23" fmla="*/ 0 w 10573294"/>
              <a:gd name="connsiteY23" fmla="*/ 505360 h 50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505360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505360"/>
                </a:lnTo>
                <a:lnTo>
                  <a:pt x="10491278" y="505360"/>
                </a:lnTo>
                <a:lnTo>
                  <a:pt x="10396703" y="505360"/>
                </a:lnTo>
                <a:lnTo>
                  <a:pt x="9747601" y="505360"/>
                </a:lnTo>
                <a:lnTo>
                  <a:pt x="9653026" y="505360"/>
                </a:lnTo>
                <a:lnTo>
                  <a:pt x="5911676" y="505360"/>
                </a:lnTo>
                <a:lnTo>
                  <a:pt x="5829660" y="505360"/>
                </a:lnTo>
                <a:lnTo>
                  <a:pt x="5735085" y="505360"/>
                </a:lnTo>
                <a:lnTo>
                  <a:pt x="5085983" y="505360"/>
                </a:lnTo>
                <a:lnTo>
                  <a:pt x="4991408" y="505360"/>
                </a:lnTo>
                <a:lnTo>
                  <a:pt x="4661618" y="505360"/>
                </a:lnTo>
                <a:lnTo>
                  <a:pt x="0" y="505360"/>
                </a:lnTo>
                <a:close/>
              </a:path>
            </a:pathLst>
          </a:cu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0846D6D-C058-45C2-8471-7DDB3345E1AD}"/>
              </a:ext>
            </a:extLst>
          </p:cNvPr>
          <p:cNvSpPr/>
          <p:nvPr/>
        </p:nvSpPr>
        <p:spPr>
          <a:xfrm>
            <a:off x="809353" y="2067360"/>
            <a:ext cx="10573294" cy="867170"/>
          </a:xfrm>
          <a:custGeom>
            <a:avLst/>
            <a:gdLst>
              <a:gd name="connsiteX0" fmla="*/ 589184 w 10573294"/>
              <a:gd name="connsiteY0" fmla="*/ 0 h 867170"/>
              <a:gd name="connsiteX1" fmla="*/ 4991408 w 10573294"/>
              <a:gd name="connsiteY1" fmla="*/ 0 h 867170"/>
              <a:gd name="connsiteX2" fmla="*/ 5085983 w 10573294"/>
              <a:gd name="connsiteY2" fmla="*/ 0 h 867170"/>
              <a:gd name="connsiteX3" fmla="*/ 5250802 w 10573294"/>
              <a:gd name="connsiteY3" fmla="*/ 0 h 867170"/>
              <a:gd name="connsiteX4" fmla="*/ 5322492 w 10573294"/>
              <a:gd name="connsiteY4" fmla="*/ 0 h 867170"/>
              <a:gd name="connsiteX5" fmla="*/ 9653026 w 10573294"/>
              <a:gd name="connsiteY5" fmla="*/ 0 h 867170"/>
              <a:gd name="connsiteX6" fmla="*/ 9747601 w 10573294"/>
              <a:gd name="connsiteY6" fmla="*/ 0 h 867170"/>
              <a:gd name="connsiteX7" fmla="*/ 9984110 w 10573294"/>
              <a:gd name="connsiteY7" fmla="*/ 0 h 867170"/>
              <a:gd name="connsiteX8" fmla="*/ 10573294 w 10573294"/>
              <a:gd name="connsiteY8" fmla="*/ 589184 h 867170"/>
              <a:gd name="connsiteX9" fmla="*/ 10573294 w 10573294"/>
              <a:gd name="connsiteY9" fmla="*/ 619318 h 867170"/>
              <a:gd name="connsiteX10" fmla="*/ 10573294 w 10573294"/>
              <a:gd name="connsiteY10" fmla="*/ 631072 h 867170"/>
              <a:gd name="connsiteX11" fmla="*/ 10573294 w 10573294"/>
              <a:gd name="connsiteY11" fmla="*/ 867170 h 867170"/>
              <a:gd name="connsiteX12" fmla="*/ 10491278 w 10573294"/>
              <a:gd name="connsiteY12" fmla="*/ 867170 h 867170"/>
              <a:gd name="connsiteX13" fmla="*/ 10396703 w 10573294"/>
              <a:gd name="connsiteY13" fmla="*/ 867170 h 867170"/>
              <a:gd name="connsiteX14" fmla="*/ 9747601 w 10573294"/>
              <a:gd name="connsiteY14" fmla="*/ 867170 h 867170"/>
              <a:gd name="connsiteX15" fmla="*/ 9653026 w 10573294"/>
              <a:gd name="connsiteY15" fmla="*/ 867170 h 867170"/>
              <a:gd name="connsiteX16" fmla="*/ 5911676 w 10573294"/>
              <a:gd name="connsiteY16" fmla="*/ 867170 h 867170"/>
              <a:gd name="connsiteX17" fmla="*/ 5829660 w 10573294"/>
              <a:gd name="connsiteY17" fmla="*/ 867170 h 867170"/>
              <a:gd name="connsiteX18" fmla="*/ 5735085 w 10573294"/>
              <a:gd name="connsiteY18" fmla="*/ 867170 h 867170"/>
              <a:gd name="connsiteX19" fmla="*/ 5085983 w 10573294"/>
              <a:gd name="connsiteY19" fmla="*/ 867170 h 867170"/>
              <a:gd name="connsiteX20" fmla="*/ 4991408 w 10573294"/>
              <a:gd name="connsiteY20" fmla="*/ 867170 h 867170"/>
              <a:gd name="connsiteX21" fmla="*/ 4661618 w 10573294"/>
              <a:gd name="connsiteY21" fmla="*/ 867170 h 867170"/>
              <a:gd name="connsiteX22" fmla="*/ 0 w 10573294"/>
              <a:gd name="connsiteY22" fmla="*/ 867170 h 867170"/>
              <a:gd name="connsiteX23" fmla="*/ 0 w 10573294"/>
              <a:gd name="connsiteY23" fmla="*/ 631072 h 867170"/>
              <a:gd name="connsiteX24" fmla="*/ 0 w 10573294"/>
              <a:gd name="connsiteY24" fmla="*/ 619318 h 867170"/>
              <a:gd name="connsiteX25" fmla="*/ 0 w 10573294"/>
              <a:gd name="connsiteY25" fmla="*/ 589184 h 867170"/>
              <a:gd name="connsiteX26" fmla="*/ 589184 w 10573294"/>
              <a:gd name="connsiteY26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73294" h="867170">
                <a:moveTo>
                  <a:pt x="589184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250802" y="0"/>
                </a:lnTo>
                <a:lnTo>
                  <a:pt x="5322492" y="0"/>
                </a:lnTo>
                <a:lnTo>
                  <a:pt x="9653026" y="0"/>
                </a:lnTo>
                <a:lnTo>
                  <a:pt x="9747601" y="0"/>
                </a:lnTo>
                <a:lnTo>
                  <a:pt x="9984110" y="0"/>
                </a:lnTo>
                <a:cubicBezTo>
                  <a:pt x="10309507" y="0"/>
                  <a:pt x="10573294" y="263787"/>
                  <a:pt x="10573294" y="589184"/>
                </a:cubicBezTo>
                <a:lnTo>
                  <a:pt x="10573294" y="619318"/>
                </a:lnTo>
                <a:lnTo>
                  <a:pt x="10573294" y="631072"/>
                </a:lnTo>
                <a:lnTo>
                  <a:pt x="10573294" y="867170"/>
                </a:lnTo>
                <a:lnTo>
                  <a:pt x="10491278" y="867170"/>
                </a:lnTo>
                <a:lnTo>
                  <a:pt x="10396703" y="867170"/>
                </a:lnTo>
                <a:lnTo>
                  <a:pt x="9747601" y="867170"/>
                </a:lnTo>
                <a:lnTo>
                  <a:pt x="9653026" y="867170"/>
                </a:lnTo>
                <a:lnTo>
                  <a:pt x="5911676" y="867170"/>
                </a:lnTo>
                <a:lnTo>
                  <a:pt x="5829660" y="867170"/>
                </a:lnTo>
                <a:lnTo>
                  <a:pt x="5735085" y="867170"/>
                </a:lnTo>
                <a:lnTo>
                  <a:pt x="5085983" y="867170"/>
                </a:lnTo>
                <a:lnTo>
                  <a:pt x="4991408" y="867170"/>
                </a:lnTo>
                <a:lnTo>
                  <a:pt x="4661618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A2C271BA-4843-4AE9-8853-712D42CDD655}"/>
              </a:ext>
            </a:extLst>
          </p:cNvPr>
          <p:cNvSpPr/>
          <p:nvPr/>
        </p:nvSpPr>
        <p:spPr>
          <a:xfrm>
            <a:off x="809353" y="5124017"/>
            <a:ext cx="10573294" cy="962024"/>
          </a:xfrm>
          <a:custGeom>
            <a:avLst/>
            <a:gdLst>
              <a:gd name="connsiteX0" fmla="*/ 0 w 10573294"/>
              <a:gd name="connsiteY0" fmla="*/ 0 h 962024"/>
              <a:gd name="connsiteX1" fmla="*/ 4661618 w 10573294"/>
              <a:gd name="connsiteY1" fmla="*/ 0 h 962024"/>
              <a:gd name="connsiteX2" fmla="*/ 4991408 w 10573294"/>
              <a:gd name="connsiteY2" fmla="*/ 0 h 962024"/>
              <a:gd name="connsiteX3" fmla="*/ 5085983 w 10573294"/>
              <a:gd name="connsiteY3" fmla="*/ 0 h 962024"/>
              <a:gd name="connsiteX4" fmla="*/ 5735085 w 10573294"/>
              <a:gd name="connsiteY4" fmla="*/ 0 h 962024"/>
              <a:gd name="connsiteX5" fmla="*/ 5829660 w 10573294"/>
              <a:gd name="connsiteY5" fmla="*/ 0 h 962024"/>
              <a:gd name="connsiteX6" fmla="*/ 5911676 w 10573294"/>
              <a:gd name="connsiteY6" fmla="*/ 0 h 962024"/>
              <a:gd name="connsiteX7" fmla="*/ 9653026 w 10573294"/>
              <a:gd name="connsiteY7" fmla="*/ 0 h 962024"/>
              <a:gd name="connsiteX8" fmla="*/ 9747601 w 10573294"/>
              <a:gd name="connsiteY8" fmla="*/ 0 h 962024"/>
              <a:gd name="connsiteX9" fmla="*/ 10396703 w 10573294"/>
              <a:gd name="connsiteY9" fmla="*/ 0 h 962024"/>
              <a:gd name="connsiteX10" fmla="*/ 10491278 w 10573294"/>
              <a:gd name="connsiteY10" fmla="*/ 0 h 962024"/>
              <a:gd name="connsiteX11" fmla="*/ 10573294 w 10573294"/>
              <a:gd name="connsiteY11" fmla="*/ 0 h 962024"/>
              <a:gd name="connsiteX12" fmla="*/ 10573294 w 10573294"/>
              <a:gd name="connsiteY12" fmla="*/ 372840 h 962024"/>
              <a:gd name="connsiteX13" fmla="*/ 9984110 w 10573294"/>
              <a:gd name="connsiteY13" fmla="*/ 962024 h 962024"/>
              <a:gd name="connsiteX14" fmla="*/ 9747601 w 10573294"/>
              <a:gd name="connsiteY14" fmla="*/ 962024 h 962024"/>
              <a:gd name="connsiteX15" fmla="*/ 9653026 w 10573294"/>
              <a:gd name="connsiteY15" fmla="*/ 962024 h 962024"/>
              <a:gd name="connsiteX16" fmla="*/ 5322492 w 10573294"/>
              <a:gd name="connsiteY16" fmla="*/ 962024 h 962024"/>
              <a:gd name="connsiteX17" fmla="*/ 5250802 w 10573294"/>
              <a:gd name="connsiteY17" fmla="*/ 962024 h 962024"/>
              <a:gd name="connsiteX18" fmla="*/ 5085983 w 10573294"/>
              <a:gd name="connsiteY18" fmla="*/ 962024 h 962024"/>
              <a:gd name="connsiteX19" fmla="*/ 4991408 w 10573294"/>
              <a:gd name="connsiteY19" fmla="*/ 962024 h 962024"/>
              <a:gd name="connsiteX20" fmla="*/ 589184 w 10573294"/>
              <a:gd name="connsiteY20" fmla="*/ 962024 h 962024"/>
              <a:gd name="connsiteX21" fmla="*/ 0 w 10573294"/>
              <a:gd name="connsiteY21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73294" h="962024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372840"/>
                </a:lnTo>
                <a:cubicBezTo>
                  <a:pt x="10573294" y="698237"/>
                  <a:pt x="10309507" y="962024"/>
                  <a:pt x="9984110" y="962024"/>
                </a:cubicBezTo>
                <a:lnTo>
                  <a:pt x="9747601" y="962024"/>
                </a:lnTo>
                <a:lnTo>
                  <a:pt x="9653026" y="962024"/>
                </a:lnTo>
                <a:lnTo>
                  <a:pt x="5322492" y="962024"/>
                </a:lnTo>
                <a:lnTo>
                  <a:pt x="5250802" y="962024"/>
                </a:lnTo>
                <a:lnTo>
                  <a:pt x="5085983" y="962024"/>
                </a:lnTo>
                <a:lnTo>
                  <a:pt x="4991408" y="962024"/>
                </a:ln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1F90BBD4-910B-4944-9935-C7FCD25E9198}"/>
              </a:ext>
            </a:extLst>
          </p:cNvPr>
          <p:cNvSpPr/>
          <p:nvPr/>
        </p:nvSpPr>
        <p:spPr>
          <a:xfrm>
            <a:off x="809353" y="4269230"/>
            <a:ext cx="10573294" cy="824756"/>
          </a:xfrm>
          <a:custGeom>
            <a:avLst/>
            <a:gdLst>
              <a:gd name="connsiteX0" fmla="*/ 0 w 10573294"/>
              <a:gd name="connsiteY0" fmla="*/ 0 h 824756"/>
              <a:gd name="connsiteX1" fmla="*/ 4661618 w 10573294"/>
              <a:gd name="connsiteY1" fmla="*/ 0 h 824756"/>
              <a:gd name="connsiteX2" fmla="*/ 4991408 w 10573294"/>
              <a:gd name="connsiteY2" fmla="*/ 0 h 824756"/>
              <a:gd name="connsiteX3" fmla="*/ 5085983 w 10573294"/>
              <a:gd name="connsiteY3" fmla="*/ 0 h 824756"/>
              <a:gd name="connsiteX4" fmla="*/ 5735085 w 10573294"/>
              <a:gd name="connsiteY4" fmla="*/ 0 h 824756"/>
              <a:gd name="connsiteX5" fmla="*/ 5829660 w 10573294"/>
              <a:gd name="connsiteY5" fmla="*/ 0 h 824756"/>
              <a:gd name="connsiteX6" fmla="*/ 5911676 w 10573294"/>
              <a:gd name="connsiteY6" fmla="*/ 0 h 824756"/>
              <a:gd name="connsiteX7" fmla="*/ 9653026 w 10573294"/>
              <a:gd name="connsiteY7" fmla="*/ 0 h 824756"/>
              <a:gd name="connsiteX8" fmla="*/ 9747601 w 10573294"/>
              <a:gd name="connsiteY8" fmla="*/ 0 h 824756"/>
              <a:gd name="connsiteX9" fmla="*/ 10396703 w 10573294"/>
              <a:gd name="connsiteY9" fmla="*/ 0 h 824756"/>
              <a:gd name="connsiteX10" fmla="*/ 10491278 w 10573294"/>
              <a:gd name="connsiteY10" fmla="*/ 0 h 824756"/>
              <a:gd name="connsiteX11" fmla="*/ 10573294 w 10573294"/>
              <a:gd name="connsiteY11" fmla="*/ 0 h 824756"/>
              <a:gd name="connsiteX12" fmla="*/ 10573294 w 10573294"/>
              <a:gd name="connsiteY12" fmla="*/ 824756 h 824756"/>
              <a:gd name="connsiteX13" fmla="*/ 10491278 w 10573294"/>
              <a:gd name="connsiteY13" fmla="*/ 824756 h 824756"/>
              <a:gd name="connsiteX14" fmla="*/ 10396703 w 10573294"/>
              <a:gd name="connsiteY14" fmla="*/ 824756 h 824756"/>
              <a:gd name="connsiteX15" fmla="*/ 9747601 w 10573294"/>
              <a:gd name="connsiteY15" fmla="*/ 824756 h 824756"/>
              <a:gd name="connsiteX16" fmla="*/ 9653026 w 10573294"/>
              <a:gd name="connsiteY16" fmla="*/ 824756 h 824756"/>
              <a:gd name="connsiteX17" fmla="*/ 5911676 w 10573294"/>
              <a:gd name="connsiteY17" fmla="*/ 824756 h 824756"/>
              <a:gd name="connsiteX18" fmla="*/ 5829660 w 10573294"/>
              <a:gd name="connsiteY18" fmla="*/ 824756 h 824756"/>
              <a:gd name="connsiteX19" fmla="*/ 5735085 w 10573294"/>
              <a:gd name="connsiteY19" fmla="*/ 824756 h 824756"/>
              <a:gd name="connsiteX20" fmla="*/ 5085983 w 10573294"/>
              <a:gd name="connsiteY20" fmla="*/ 824756 h 824756"/>
              <a:gd name="connsiteX21" fmla="*/ 4991408 w 10573294"/>
              <a:gd name="connsiteY21" fmla="*/ 824756 h 824756"/>
              <a:gd name="connsiteX22" fmla="*/ 4661618 w 10573294"/>
              <a:gd name="connsiteY22" fmla="*/ 824756 h 824756"/>
              <a:gd name="connsiteX23" fmla="*/ 0 w 10573294"/>
              <a:gd name="connsiteY23" fmla="*/ 824756 h 8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24756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24756"/>
                </a:lnTo>
                <a:lnTo>
                  <a:pt x="10491278" y="824756"/>
                </a:lnTo>
                <a:lnTo>
                  <a:pt x="10396703" y="824756"/>
                </a:lnTo>
                <a:lnTo>
                  <a:pt x="9747601" y="824756"/>
                </a:lnTo>
                <a:lnTo>
                  <a:pt x="9653026" y="824756"/>
                </a:lnTo>
                <a:lnTo>
                  <a:pt x="5911676" y="824756"/>
                </a:lnTo>
                <a:lnTo>
                  <a:pt x="5829660" y="824756"/>
                </a:lnTo>
                <a:lnTo>
                  <a:pt x="5735085" y="824756"/>
                </a:lnTo>
                <a:lnTo>
                  <a:pt x="5085983" y="824756"/>
                </a:lnTo>
                <a:lnTo>
                  <a:pt x="4991408" y="824756"/>
                </a:lnTo>
                <a:lnTo>
                  <a:pt x="4661618" y="824756"/>
                </a:lnTo>
                <a:lnTo>
                  <a:pt x="0" y="824756"/>
                </a:lnTo>
                <a:close/>
              </a:path>
            </a:pathLst>
          </a:cu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FEF3CE-79D1-4FE9-8856-7B08813854F2}"/>
              </a:ext>
            </a:extLst>
          </p:cNvPr>
          <p:cNvCxnSpPr>
            <a:cxnSpLocks/>
            <a:endCxn id="41" idx="11"/>
          </p:cNvCxnSpPr>
          <p:nvPr/>
        </p:nvCxnSpPr>
        <p:spPr>
          <a:xfrm>
            <a:off x="809353" y="2934530"/>
            <a:ext cx="10573294" cy="1192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71894B-8ACB-48CC-BD2A-BCD4919867BD}"/>
              </a:ext>
            </a:extLst>
          </p:cNvPr>
          <p:cNvCxnSpPr>
            <a:cxnSpLocks/>
          </p:cNvCxnSpPr>
          <p:nvPr/>
        </p:nvCxnSpPr>
        <p:spPr>
          <a:xfrm>
            <a:off x="2406122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140263-F327-4218-9B5A-6AFF71AB85F0}"/>
              </a:ext>
            </a:extLst>
          </p:cNvPr>
          <p:cNvCxnSpPr>
            <a:cxnSpLocks/>
            <a:endCxn id="49" idx="11"/>
          </p:cNvCxnSpPr>
          <p:nvPr/>
        </p:nvCxnSpPr>
        <p:spPr>
          <a:xfrm>
            <a:off x="809353" y="5102182"/>
            <a:ext cx="1057329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42ED1A-8C96-4123-9FF9-95E7FE158275}"/>
              </a:ext>
            </a:extLst>
          </p:cNvPr>
          <p:cNvCxnSpPr>
            <a:cxnSpLocks/>
            <a:stCxn id="48" idx="0"/>
            <a:endCxn id="48" idx="11"/>
          </p:cNvCxnSpPr>
          <p:nvPr/>
        </p:nvCxnSpPr>
        <p:spPr>
          <a:xfrm>
            <a:off x="809353" y="4269230"/>
            <a:ext cx="10573294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0E98726-AEF9-4BDF-A406-867B46A44D81}"/>
              </a:ext>
            </a:extLst>
          </p:cNvPr>
          <p:cNvCxnSpPr>
            <a:cxnSpLocks/>
            <a:endCxn id="46" idx="11"/>
          </p:cNvCxnSpPr>
          <p:nvPr/>
        </p:nvCxnSpPr>
        <p:spPr>
          <a:xfrm flipV="1">
            <a:off x="809353" y="3450704"/>
            <a:ext cx="10573294" cy="1106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96E85C-49B0-4F58-8B34-F6FA07AEB89C}"/>
              </a:ext>
            </a:extLst>
          </p:cNvPr>
          <p:cNvSpPr txBox="1"/>
          <p:nvPr/>
        </p:nvSpPr>
        <p:spPr>
          <a:xfrm>
            <a:off x="2519629" y="429142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與運算元型別相同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rgbClr val="FF0000"/>
                </a:solidFill>
              </a:rPr>
              <a:t>故</a:t>
            </a:r>
            <a:r>
              <a:rPr lang="en-US" altLang="zh-TW" sz="2400">
                <a:solidFill>
                  <a:srgbClr val="FF0000"/>
                </a:solidFill>
              </a:rPr>
              <a:t>int/int</a:t>
            </a:r>
            <a:r>
              <a:rPr lang="zh-TW" altLang="en-US" sz="2400">
                <a:solidFill>
                  <a:srgbClr val="FF0000"/>
                </a:solidFill>
              </a:rPr>
              <a:t>得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65BC1F-C88C-46D9-B2FE-7997FCEB5EF1}"/>
              </a:ext>
            </a:extLst>
          </p:cNvPr>
          <p:cNvSpPr txBox="1"/>
          <p:nvPr/>
        </p:nvSpPr>
        <p:spPr>
          <a:xfrm>
            <a:off x="5333526" y="3506576"/>
            <a:ext cx="604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bg1"/>
                </a:solidFill>
              </a:rPr>
              <a:t>返回 </a:t>
            </a:r>
            <a:r>
              <a:rPr lang="pt-BR" altLang="zh-TW" sz="2000">
                <a:solidFill>
                  <a:schemeClr val="bg1"/>
                </a:solidFill>
              </a:rPr>
              <a:t>(</a:t>
            </a:r>
            <a:r>
              <a:rPr lang="zh-TW" altLang="en-US" sz="2000">
                <a:solidFill>
                  <a:schemeClr val="bg1"/>
                </a:solidFill>
              </a:rPr>
              <a:t>運算元</a:t>
            </a:r>
            <a:r>
              <a:rPr lang="en-US" altLang="zh-TW" sz="2000">
                <a:solidFill>
                  <a:schemeClr val="bg1"/>
                </a:solidFill>
              </a:rPr>
              <a:t>1</a:t>
            </a:r>
            <a:r>
              <a:rPr lang="pt-BR" altLang="zh-TW" sz="2000">
                <a:solidFill>
                  <a:schemeClr val="bg1"/>
                </a:solidFill>
              </a:rPr>
              <a:t>/</a:t>
            </a:r>
            <a:r>
              <a:rPr lang="zh-TW" altLang="en-US" sz="2000">
                <a:solidFill>
                  <a:schemeClr val="bg1"/>
                </a:solidFill>
              </a:rPr>
              <a:t>運算元</a:t>
            </a:r>
            <a:r>
              <a:rPr lang="en-US" altLang="zh-TW" sz="2000">
                <a:solidFill>
                  <a:schemeClr val="bg1"/>
                </a:solidFill>
              </a:rPr>
              <a:t>2</a:t>
            </a:r>
            <a:r>
              <a:rPr lang="pt-BR" altLang="zh-TW" sz="2000">
                <a:solidFill>
                  <a:schemeClr val="bg1"/>
                </a:solidFill>
              </a:rPr>
              <a:t>)*</a:t>
            </a:r>
            <a:r>
              <a:rPr lang="zh-TW" altLang="en-US" sz="2000">
                <a:solidFill>
                  <a:schemeClr val="bg1"/>
                </a:solidFill>
              </a:rPr>
              <a:t>運算元</a:t>
            </a:r>
            <a:r>
              <a:rPr lang="en-US" altLang="zh-TW" sz="2000">
                <a:solidFill>
                  <a:schemeClr val="bg1"/>
                </a:solidFill>
              </a:rPr>
              <a:t>2-</a:t>
            </a:r>
            <a:r>
              <a:rPr lang="zh-TW" altLang="en-US" sz="2000">
                <a:solidFill>
                  <a:schemeClr val="bg1"/>
                </a:solidFill>
              </a:rPr>
              <a:t>運算元</a:t>
            </a:r>
            <a:r>
              <a:rPr lang="en-US" altLang="zh-TW" sz="2000">
                <a:solidFill>
                  <a:schemeClr val="bg1"/>
                </a:solidFill>
              </a:rPr>
              <a:t>1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也就是商趨向</a:t>
            </a:r>
            <a:r>
              <a:rPr lang="en-US" altLang="zh-TW" sz="2000">
                <a:solidFill>
                  <a:schemeClr val="bg1"/>
                </a:solidFill>
              </a:rPr>
              <a:t>0</a:t>
            </a:r>
            <a:r>
              <a:rPr lang="zh-TW" altLang="en-US" sz="2000">
                <a:solidFill>
                  <a:schemeClr val="bg1"/>
                </a:solidFill>
              </a:rPr>
              <a:t>，滿足 運算元</a:t>
            </a:r>
            <a:r>
              <a:rPr lang="en-US" altLang="zh-TW" sz="2000">
                <a:solidFill>
                  <a:schemeClr val="bg1"/>
                </a:solidFill>
              </a:rPr>
              <a:t>1=</a:t>
            </a:r>
            <a:r>
              <a:rPr lang="zh-TW" altLang="en-US" sz="2000">
                <a:solidFill>
                  <a:schemeClr val="bg1"/>
                </a:solidFill>
              </a:rPr>
              <a:t>運算元</a:t>
            </a:r>
            <a:r>
              <a:rPr lang="en-US" altLang="zh-TW" sz="2000">
                <a:solidFill>
                  <a:schemeClr val="bg1"/>
                </a:solidFill>
              </a:rPr>
              <a:t>2×</a:t>
            </a:r>
            <a:r>
              <a:rPr lang="zh-TW" altLang="en-US" sz="2000">
                <a:solidFill>
                  <a:schemeClr val="bg1"/>
                </a:solidFill>
              </a:rPr>
              <a:t>商</a:t>
            </a:r>
            <a:r>
              <a:rPr lang="en-US" altLang="zh-TW" sz="2000">
                <a:solidFill>
                  <a:schemeClr val="bg1"/>
                </a:solidFill>
              </a:rPr>
              <a:t>+</a:t>
            </a:r>
            <a:r>
              <a:rPr lang="zh-TW" altLang="en-US" sz="2000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8B0615F-24B6-4505-927A-9CCA1493C6B9}"/>
              </a:ext>
            </a:extLst>
          </p:cNvPr>
          <p:cNvSpPr txBox="1"/>
          <p:nvPr/>
        </p:nvSpPr>
        <p:spPr>
          <a:xfrm>
            <a:off x="6915564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1 %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68ED6A6-1451-45A8-B6D5-E16350B3E2AD}"/>
              </a:ext>
            </a:extLst>
          </p:cNvPr>
          <p:cNvSpPr txBox="1"/>
          <p:nvPr/>
        </p:nvSpPr>
        <p:spPr>
          <a:xfrm>
            <a:off x="3119146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除法運算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1D012F-753B-4BE4-8F34-8932F141CC84}"/>
              </a:ext>
            </a:extLst>
          </p:cNvPr>
          <p:cNvSpPr txBox="1"/>
          <p:nvPr/>
        </p:nvSpPr>
        <p:spPr>
          <a:xfrm>
            <a:off x="3156015" y="5189530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4 /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17 / -9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BE84372-51C1-4542-994E-47B557B297CB}"/>
              </a:ext>
            </a:extLst>
          </p:cNvPr>
          <p:cNvSpPr txBox="1"/>
          <p:nvPr/>
        </p:nvSpPr>
        <p:spPr>
          <a:xfrm>
            <a:off x="2379360" y="3629687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÷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3BF893F-FD6F-47E4-9544-E181A570E10C}"/>
              </a:ext>
            </a:extLst>
          </p:cNvPr>
          <p:cNvSpPr txBox="1"/>
          <p:nvPr/>
        </p:nvSpPr>
        <p:spPr>
          <a:xfrm>
            <a:off x="2402604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/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218AAA-6B71-4AF9-93F7-DADD33A93971}"/>
              </a:ext>
            </a:extLst>
          </p:cNvPr>
          <p:cNvSpPr txBox="1"/>
          <p:nvPr/>
        </p:nvSpPr>
        <p:spPr>
          <a:xfrm>
            <a:off x="910994" y="227499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運算名稱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461BA73-38C1-41BF-81E5-357C11A2F6C8}"/>
              </a:ext>
            </a:extLst>
          </p:cNvPr>
          <p:cNvSpPr txBox="1"/>
          <p:nvPr/>
        </p:nvSpPr>
        <p:spPr>
          <a:xfrm>
            <a:off x="1234801" y="5379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範例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017587-BFBB-43CA-AC42-EE7C5DAB87CE}"/>
              </a:ext>
            </a:extLst>
          </p:cNvPr>
          <p:cNvSpPr txBox="1"/>
          <p:nvPr/>
        </p:nvSpPr>
        <p:spPr>
          <a:xfrm>
            <a:off x="927024" y="44575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結果型別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994CD6-C050-4ED9-A1D9-0ADCB8B6220B}"/>
              </a:ext>
            </a:extLst>
          </p:cNvPr>
          <p:cNvSpPr txBox="1"/>
          <p:nvPr/>
        </p:nvSpPr>
        <p:spPr>
          <a:xfrm>
            <a:off x="1234801" y="36582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功能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EA3E22D-2E79-4B59-AC5C-C59D359D657E}"/>
              </a:ext>
            </a:extLst>
          </p:cNvPr>
          <p:cNvSpPr txBox="1"/>
          <p:nvPr/>
        </p:nvSpPr>
        <p:spPr>
          <a:xfrm>
            <a:off x="1234801" y="29694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格式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72D2F03-53E2-4B38-8078-825A2A352194}"/>
              </a:ext>
            </a:extLst>
          </p:cNvPr>
          <p:cNvSpPr txBox="1"/>
          <p:nvPr/>
        </p:nvSpPr>
        <p:spPr>
          <a:xfrm>
            <a:off x="7648136" y="2265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取餘運算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1986E8F-761B-484E-AD7E-869FFCDA3CEB}"/>
              </a:ext>
            </a:extLst>
          </p:cNvPr>
          <p:cNvSpPr txBox="1"/>
          <p:nvPr/>
        </p:nvSpPr>
        <p:spPr>
          <a:xfrm>
            <a:off x="7668975" y="5189530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4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%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17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% -9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2A8E721-2BCB-4D1C-9E63-B881D7FDA39F}"/>
              </a:ext>
            </a:extLst>
          </p:cNvPr>
          <p:cNvCxnSpPr>
            <a:cxnSpLocks/>
          </p:cNvCxnSpPr>
          <p:nvPr/>
        </p:nvCxnSpPr>
        <p:spPr>
          <a:xfrm>
            <a:off x="5278383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F873FDE-B4E6-468E-991C-7FBC58D130E5}"/>
              </a:ext>
            </a:extLst>
          </p:cNvPr>
          <p:cNvSpPr txBox="1"/>
          <p:nvPr/>
        </p:nvSpPr>
        <p:spPr>
          <a:xfrm>
            <a:off x="7032583" y="44714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與運算元型別相同</a:t>
            </a:r>
            <a:endParaRPr lang="en-US" altLang="zh-TW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如果數值超過了該型別可以儲存的範圍</a:t>
            </a:r>
            <a:endParaRPr lang="en-US" altLang="zh-TW"/>
          </a:p>
          <a:p>
            <a:r>
              <a:rPr lang="zh-TW" altLang="en-US"/>
              <a:t>那麼數值就會發生溢位，例如：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964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1"/>
            <a:ext cx="5996940" cy="514163"/>
          </a:xfrm>
        </p:spPr>
        <p:txBody>
          <a:bodyPr/>
          <a:lstStyle/>
          <a:p>
            <a:r>
              <a:rPr lang="zh-TW" altLang="en-US"/>
              <a:t>一元運算是指只有一個運算元的運算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285BD1A-89F5-4326-8D73-E5D131717914}"/>
              </a:ext>
            </a:extLst>
          </p:cNvPr>
          <p:cNvGrpSpPr/>
          <p:nvPr/>
        </p:nvGrpSpPr>
        <p:grpSpPr>
          <a:xfrm>
            <a:off x="877734" y="2267296"/>
            <a:ext cx="10868024" cy="4027899"/>
            <a:chOff x="877734" y="2267296"/>
            <a:chExt cx="10868024" cy="402789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4C45359-7BA8-4D1A-AB83-6D7DD018F488}"/>
                </a:ext>
              </a:extLst>
            </p:cNvPr>
            <p:cNvSpPr/>
            <p:nvPr/>
          </p:nvSpPr>
          <p:spPr>
            <a:xfrm>
              <a:off x="877734" y="3958621"/>
              <a:ext cx="10868024" cy="859821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AD92214-881B-456D-B4B1-0356FCECEA63}"/>
                </a:ext>
              </a:extLst>
            </p:cNvPr>
            <p:cNvSpPr/>
            <p:nvPr/>
          </p:nvSpPr>
          <p:spPr>
            <a:xfrm>
              <a:off x="877734" y="4823127"/>
              <a:ext cx="10868024" cy="50536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2E78C6C-8560-440E-BDC7-90BF58627A95}"/>
                </a:ext>
              </a:extLst>
            </p:cNvPr>
            <p:cNvSpPr/>
            <p:nvPr/>
          </p:nvSpPr>
          <p:spPr>
            <a:xfrm>
              <a:off x="877734" y="2276514"/>
              <a:ext cx="10868024" cy="867170"/>
            </a:xfrm>
            <a:custGeom>
              <a:avLst/>
              <a:gdLst>
                <a:gd name="connsiteX0" fmla="*/ 589184 w 10868024"/>
                <a:gd name="connsiteY0" fmla="*/ 0 h 867170"/>
                <a:gd name="connsiteX1" fmla="*/ 10278840 w 10868024"/>
                <a:gd name="connsiteY1" fmla="*/ 0 h 867170"/>
                <a:gd name="connsiteX2" fmla="*/ 10868024 w 10868024"/>
                <a:gd name="connsiteY2" fmla="*/ 589184 h 867170"/>
                <a:gd name="connsiteX3" fmla="*/ 10868024 w 10868024"/>
                <a:gd name="connsiteY3" fmla="*/ 619318 h 867170"/>
                <a:gd name="connsiteX4" fmla="*/ 10868024 w 10868024"/>
                <a:gd name="connsiteY4" fmla="*/ 631072 h 867170"/>
                <a:gd name="connsiteX5" fmla="*/ 10868024 w 10868024"/>
                <a:gd name="connsiteY5" fmla="*/ 867170 h 867170"/>
                <a:gd name="connsiteX6" fmla="*/ 0 w 10868024"/>
                <a:gd name="connsiteY6" fmla="*/ 867170 h 867170"/>
                <a:gd name="connsiteX7" fmla="*/ 0 w 10868024"/>
                <a:gd name="connsiteY7" fmla="*/ 631072 h 867170"/>
                <a:gd name="connsiteX8" fmla="*/ 0 w 10868024"/>
                <a:gd name="connsiteY8" fmla="*/ 619318 h 867170"/>
                <a:gd name="connsiteX9" fmla="*/ 0 w 10868024"/>
                <a:gd name="connsiteY9" fmla="*/ 589184 h 867170"/>
                <a:gd name="connsiteX10" fmla="*/ 589184 w 10868024"/>
                <a:gd name="connsiteY10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8024" h="867170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619318"/>
                  </a:lnTo>
                  <a:lnTo>
                    <a:pt x="10868024" y="631072"/>
                  </a:lnTo>
                  <a:lnTo>
                    <a:pt x="10868024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78D57688-01E6-48CE-86C8-7428FD593CA1}"/>
                </a:ext>
              </a:extLst>
            </p:cNvPr>
            <p:cNvSpPr/>
            <p:nvPr/>
          </p:nvSpPr>
          <p:spPr>
            <a:xfrm>
              <a:off x="877734" y="533317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55DD331-67A1-47E3-8055-AC9AC4A0E151}"/>
                </a:ext>
              </a:extLst>
            </p:cNvPr>
            <p:cNvSpPr/>
            <p:nvPr/>
          </p:nvSpPr>
          <p:spPr>
            <a:xfrm>
              <a:off x="877734" y="3121644"/>
              <a:ext cx="10868024" cy="824756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34" y="3097781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7C88C35-DA77-4BBD-A548-8650588A9388}"/>
                </a:ext>
              </a:extLst>
            </p:cNvPr>
            <p:cNvSpPr txBox="1"/>
            <p:nvPr/>
          </p:nvSpPr>
          <p:spPr>
            <a:xfrm>
              <a:off x="1098092" y="2267296"/>
              <a:ext cx="22653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邏輯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</a:t>
              </a:r>
              <a:r>
                <a:rPr lang="en-US" altLang="zh-TW" sz="2400">
                  <a:solidFill>
                    <a:schemeClr val="bg1"/>
                  </a:solidFill>
                </a:rPr>
                <a:t>(NOT)</a:t>
              </a:r>
              <a:r>
                <a:rPr lang="zh-TW" altLang="en-US" sz="2400">
                  <a:solidFill>
                    <a:schemeClr val="bg1"/>
                  </a:solidFill>
                </a:rPr>
                <a:t>運算</a:t>
              </a: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55117" y="2276514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877734" y="531133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11A837B-9FB7-4FAE-B5AC-E843DE5477E0}"/>
                </a:ext>
              </a:extLst>
            </p:cNvPr>
            <p:cNvSpPr txBox="1"/>
            <p:nvPr/>
          </p:nvSpPr>
          <p:spPr>
            <a:xfrm>
              <a:off x="1624195" y="5398684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99106D0-9C3C-4DF0-A6BD-D8FEBD5D364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52" y="2276514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" y="4801292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" y="3954414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6F92B3A-BCFC-45F4-8A92-60BB6D788517}"/>
                </a:ext>
              </a:extLst>
            </p:cNvPr>
            <p:cNvSpPr txBox="1"/>
            <p:nvPr/>
          </p:nvSpPr>
          <p:spPr>
            <a:xfrm>
              <a:off x="1542197" y="3277824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5498771-5FEA-4C70-9855-BC5AF80A58D1}"/>
                </a:ext>
              </a:extLst>
            </p:cNvPr>
            <p:cNvSpPr txBox="1"/>
            <p:nvPr/>
          </p:nvSpPr>
          <p:spPr>
            <a:xfrm>
              <a:off x="1086579" y="3956282"/>
              <a:ext cx="2297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真</a:t>
              </a:r>
              <a:r>
                <a:rPr lang="en-US" altLang="zh-TW" sz="2400">
                  <a:solidFill>
                    <a:schemeClr val="bg1"/>
                  </a:solidFill>
                </a:rPr>
                <a:t>(true)</a:t>
              </a:r>
              <a:r>
                <a:rPr lang="zh-TW" altLang="en-US" sz="2400">
                  <a:solidFill>
                    <a:schemeClr val="bg1"/>
                  </a:solidFill>
                </a:rPr>
                <a:t>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假</a:t>
              </a:r>
              <a:r>
                <a:rPr lang="en-US" altLang="zh-TW" sz="2400">
                  <a:solidFill>
                    <a:schemeClr val="bg1"/>
                  </a:solidFill>
                </a:rPr>
                <a:t>(false)</a:t>
              </a:r>
              <a:r>
                <a:rPr lang="zh-TW" altLang="en-US" sz="2400">
                  <a:solidFill>
                    <a:schemeClr val="bg1"/>
                  </a:solidFill>
                </a:rPr>
                <a:t>變真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5561A760-177B-4FFB-8E85-301A72BD5C80}"/>
                </a:ext>
              </a:extLst>
            </p:cNvPr>
            <p:cNvSpPr txBox="1"/>
            <p:nvPr/>
          </p:nvSpPr>
          <p:spPr>
            <a:xfrm>
              <a:off x="1511930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3720451" y="2484150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3906548" y="539868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4044623" y="3119563"/>
              <a:ext cx="3348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3707269" y="398149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3776198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848714" y="2474725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6170360" y="539868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5383955" y="400134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917176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363606" y="2276514"/>
              <a:ext cx="0" cy="4018681"/>
              <a:chOff x="6321861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61" y="2276514"/>
                <a:ext cx="0" cy="821267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61" y="3946400"/>
                <a:ext cx="0" cy="2348795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DC52468-59F0-46ED-BBB7-7B59D396BFCF}"/>
                </a:ext>
              </a:extLst>
            </p:cNvPr>
            <p:cNvSpPr txBox="1"/>
            <p:nvPr/>
          </p:nvSpPr>
          <p:spPr>
            <a:xfrm>
              <a:off x="8595335" y="2303113"/>
              <a:ext cx="23294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</a:t>
              </a:r>
              <a:r>
                <a:rPr lang="en-US" altLang="zh-TW" sz="2400">
                  <a:solidFill>
                    <a:schemeClr val="bg1"/>
                  </a:solidFill>
                </a:rPr>
                <a:t>(Bitwise)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7118AB8-3D0D-4B10-B161-29426381FF67}"/>
                </a:ext>
              </a:extLst>
            </p:cNvPr>
            <p:cNvSpPr txBox="1"/>
            <p:nvPr/>
          </p:nvSpPr>
          <p:spPr>
            <a:xfrm>
              <a:off x="9412867" y="5398684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~2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~-3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1211470-22AE-4546-8E2B-B222A0BEA87F}"/>
                </a:ext>
              </a:extLst>
            </p:cNvPr>
            <p:cNvSpPr txBox="1"/>
            <p:nvPr/>
          </p:nvSpPr>
          <p:spPr>
            <a:xfrm>
              <a:off x="8749224" y="3098559"/>
              <a:ext cx="20217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553760F-926F-4DF4-A230-72DEEAB1A42A}"/>
                </a:ext>
              </a:extLst>
            </p:cNvPr>
            <p:cNvSpPr txBox="1"/>
            <p:nvPr/>
          </p:nvSpPr>
          <p:spPr>
            <a:xfrm>
              <a:off x="7789025" y="3992130"/>
              <a:ext cx="3942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把二進制的</a:t>
              </a:r>
              <a:r>
                <a:rPr lang="en-US" altLang="zh-TW" sz="2400">
                  <a:solidFill>
                    <a:schemeClr val="bg1"/>
                  </a:solidFill>
                </a:rPr>
                <a:t>0</a:t>
              </a:r>
              <a:r>
                <a:rPr lang="zh-TW" altLang="en-US" sz="2400">
                  <a:solidFill>
                    <a:schemeClr val="bg1"/>
                  </a:solidFill>
                </a:rPr>
                <a:t>改成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改成</a:t>
              </a:r>
              <a:r>
                <a:rPr lang="en-US" altLang="zh-TW" sz="24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 </a:t>
              </a:r>
              <a:r>
                <a:rPr lang="zh-TW" altLang="en-US" sz="2400">
                  <a:solidFill>
                    <a:schemeClr val="bg1"/>
                  </a:solidFill>
                </a:rPr>
                <a:t>取 </a:t>
              </a:r>
              <a:r>
                <a:rPr lang="en-US" altLang="zh-TW" sz="2400">
                  <a:solidFill>
                    <a:schemeClr val="bg1"/>
                  </a:solidFill>
                </a:rPr>
                <a:t>1 </a:t>
              </a:r>
              <a:r>
                <a:rPr lang="zh-TW" altLang="en-US" sz="2400">
                  <a:solidFill>
                    <a:schemeClr val="bg1"/>
                  </a:solidFill>
                </a:rPr>
                <a:t>補數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27A973A-7968-4092-914D-933AD359A44B}"/>
                </a:ext>
              </a:extLst>
            </p:cNvPr>
            <p:cNvSpPr txBox="1"/>
            <p:nvPr/>
          </p:nvSpPr>
          <p:spPr>
            <a:xfrm>
              <a:off x="9121120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~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5822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5996940" cy="514163"/>
          </a:xfrm>
        </p:spPr>
        <p:txBody>
          <a:bodyPr/>
          <a:lstStyle/>
          <a:p>
            <a:r>
              <a:rPr lang="zh-TW" altLang="en-US"/>
              <a:t>二元運算是指有兩個運算元的運算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3F4B27-5C5C-4EB7-BB70-F9D88B040AC5}"/>
              </a:ext>
            </a:extLst>
          </p:cNvPr>
          <p:cNvSpPr/>
          <p:nvPr/>
        </p:nvSpPr>
        <p:spPr>
          <a:xfrm>
            <a:off x="877734" y="3958621"/>
            <a:ext cx="10868024" cy="859821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FD1A45-42CD-4B8D-BCE9-C15CD4FC10DB}"/>
              </a:ext>
            </a:extLst>
          </p:cNvPr>
          <p:cNvSpPr/>
          <p:nvPr/>
        </p:nvSpPr>
        <p:spPr>
          <a:xfrm>
            <a:off x="877734" y="4823127"/>
            <a:ext cx="10868024" cy="5053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E7CB6EF9-35D8-4C47-9EDD-A6B512B88818}"/>
              </a:ext>
            </a:extLst>
          </p:cNvPr>
          <p:cNvSpPr/>
          <p:nvPr/>
        </p:nvSpPr>
        <p:spPr>
          <a:xfrm>
            <a:off x="877734" y="2276514"/>
            <a:ext cx="10868024" cy="867170"/>
          </a:xfrm>
          <a:custGeom>
            <a:avLst/>
            <a:gdLst>
              <a:gd name="connsiteX0" fmla="*/ 589184 w 10868024"/>
              <a:gd name="connsiteY0" fmla="*/ 0 h 867170"/>
              <a:gd name="connsiteX1" fmla="*/ 10278840 w 10868024"/>
              <a:gd name="connsiteY1" fmla="*/ 0 h 867170"/>
              <a:gd name="connsiteX2" fmla="*/ 10868024 w 10868024"/>
              <a:gd name="connsiteY2" fmla="*/ 589184 h 867170"/>
              <a:gd name="connsiteX3" fmla="*/ 10868024 w 10868024"/>
              <a:gd name="connsiteY3" fmla="*/ 619318 h 867170"/>
              <a:gd name="connsiteX4" fmla="*/ 10868024 w 10868024"/>
              <a:gd name="connsiteY4" fmla="*/ 631072 h 867170"/>
              <a:gd name="connsiteX5" fmla="*/ 10868024 w 10868024"/>
              <a:gd name="connsiteY5" fmla="*/ 867170 h 867170"/>
              <a:gd name="connsiteX6" fmla="*/ 0 w 10868024"/>
              <a:gd name="connsiteY6" fmla="*/ 867170 h 867170"/>
              <a:gd name="connsiteX7" fmla="*/ 0 w 10868024"/>
              <a:gd name="connsiteY7" fmla="*/ 631072 h 867170"/>
              <a:gd name="connsiteX8" fmla="*/ 0 w 10868024"/>
              <a:gd name="connsiteY8" fmla="*/ 619318 h 867170"/>
              <a:gd name="connsiteX9" fmla="*/ 0 w 10868024"/>
              <a:gd name="connsiteY9" fmla="*/ 589184 h 867170"/>
              <a:gd name="connsiteX10" fmla="*/ 589184 w 10868024"/>
              <a:gd name="connsiteY10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68024" h="867170">
                <a:moveTo>
                  <a:pt x="589184" y="0"/>
                </a:moveTo>
                <a:lnTo>
                  <a:pt x="10278840" y="0"/>
                </a:lnTo>
                <a:cubicBezTo>
                  <a:pt x="10604237" y="0"/>
                  <a:pt x="10868024" y="263787"/>
                  <a:pt x="10868024" y="589184"/>
                </a:cubicBezTo>
                <a:lnTo>
                  <a:pt x="10868024" y="619318"/>
                </a:lnTo>
                <a:lnTo>
                  <a:pt x="10868024" y="631072"/>
                </a:lnTo>
                <a:lnTo>
                  <a:pt x="10868024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63307961-0167-47A4-809B-EB8A1FF616D5}"/>
              </a:ext>
            </a:extLst>
          </p:cNvPr>
          <p:cNvSpPr/>
          <p:nvPr/>
        </p:nvSpPr>
        <p:spPr>
          <a:xfrm>
            <a:off x="877734" y="533317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CDAEE9-8135-4913-B663-DAE027CCF07F}"/>
              </a:ext>
            </a:extLst>
          </p:cNvPr>
          <p:cNvSpPr/>
          <p:nvPr/>
        </p:nvSpPr>
        <p:spPr>
          <a:xfrm>
            <a:off x="877734" y="3121644"/>
            <a:ext cx="10868024" cy="82475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5A99E19-5110-42EE-AF42-0134D6D2E624}"/>
              </a:ext>
            </a:extLst>
          </p:cNvPr>
          <p:cNvCxnSpPr>
            <a:cxnSpLocks/>
          </p:cNvCxnSpPr>
          <p:nvPr/>
        </p:nvCxnSpPr>
        <p:spPr>
          <a:xfrm flipV="1">
            <a:off x="877734" y="3097781"/>
            <a:ext cx="10868024" cy="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640B617-0A6F-40AA-B8D9-C033649D2284}"/>
              </a:ext>
            </a:extLst>
          </p:cNvPr>
          <p:cNvSpPr txBox="1"/>
          <p:nvPr/>
        </p:nvSpPr>
        <p:spPr>
          <a:xfrm>
            <a:off x="1064857" y="2267296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且</a:t>
            </a:r>
            <a:r>
              <a:rPr lang="en-US" altLang="zh-TW" sz="2400">
                <a:solidFill>
                  <a:schemeClr val="bg1"/>
                </a:solidFill>
              </a:rPr>
              <a:t>(AND)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A611BA72-E6C8-4EF9-8E19-857241F8294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77734" y="5311336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4F2E690-1B02-4DFC-8EBB-DF7207C6624D}"/>
              </a:ext>
            </a:extLst>
          </p:cNvPr>
          <p:cNvSpPr txBox="1"/>
          <p:nvPr/>
        </p:nvSpPr>
        <p:spPr>
          <a:xfrm>
            <a:off x="1441562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A1DDE41-18A2-4C66-966C-84DCE339913A}"/>
              </a:ext>
            </a:extLst>
          </p:cNvPr>
          <p:cNvCxnSpPr>
            <a:cxnSpLocks/>
          </p:cNvCxnSpPr>
          <p:nvPr/>
        </p:nvCxnSpPr>
        <p:spPr>
          <a:xfrm>
            <a:off x="3209566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08E2457-76F7-42A6-9AEC-F9F51DE09576}"/>
              </a:ext>
            </a:extLst>
          </p:cNvPr>
          <p:cNvCxnSpPr>
            <a:cxnSpLocks/>
          </p:cNvCxnSpPr>
          <p:nvPr/>
        </p:nvCxnSpPr>
        <p:spPr>
          <a:xfrm>
            <a:off x="877734" y="4801292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99F6E32-5110-4C4A-9CD6-480BAA2BFD0C}"/>
              </a:ext>
            </a:extLst>
          </p:cNvPr>
          <p:cNvCxnSpPr>
            <a:cxnSpLocks/>
          </p:cNvCxnSpPr>
          <p:nvPr/>
        </p:nvCxnSpPr>
        <p:spPr>
          <a:xfrm>
            <a:off x="877734" y="3954414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41E9A25-659F-4E82-9D01-51C0502703D5}"/>
              </a:ext>
            </a:extLst>
          </p:cNvPr>
          <p:cNvSpPr txBox="1"/>
          <p:nvPr/>
        </p:nvSpPr>
        <p:spPr>
          <a:xfrm>
            <a:off x="1356603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F51FD2E-DF00-424C-8D9C-8A06DF2E3CB1}"/>
              </a:ext>
            </a:extLst>
          </p:cNvPr>
          <p:cNvSpPr txBox="1"/>
          <p:nvPr/>
        </p:nvSpPr>
        <p:spPr>
          <a:xfrm>
            <a:off x="1027988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都為真即為真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685668-E525-4439-9D0B-5B3D38709705}"/>
              </a:ext>
            </a:extLst>
          </p:cNvPr>
          <p:cNvSpPr txBox="1"/>
          <p:nvPr/>
        </p:nvSpPr>
        <p:spPr>
          <a:xfrm>
            <a:off x="1404693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5C832AA-6EDB-4584-93D1-262477A8F624}"/>
              </a:ext>
            </a:extLst>
          </p:cNvPr>
          <p:cNvSpPr txBox="1"/>
          <p:nvPr/>
        </p:nvSpPr>
        <p:spPr>
          <a:xfrm>
            <a:off x="3416353" y="2267296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或</a:t>
            </a:r>
            <a:r>
              <a:rPr lang="en-US" altLang="zh-TW" sz="2400">
                <a:solidFill>
                  <a:schemeClr val="bg1"/>
                </a:solidFill>
              </a:rPr>
              <a:t>(OR)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20C0E48-E8E1-4021-84B4-CC99FFDDB288}"/>
              </a:ext>
            </a:extLst>
          </p:cNvPr>
          <p:cNvSpPr txBox="1"/>
          <p:nvPr/>
        </p:nvSpPr>
        <p:spPr>
          <a:xfrm>
            <a:off x="3708099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493D0EB-3047-402F-9E07-8B7B3BA9C20F}"/>
              </a:ext>
            </a:extLst>
          </p:cNvPr>
          <p:cNvCxnSpPr>
            <a:cxnSpLocks/>
          </p:cNvCxnSpPr>
          <p:nvPr/>
        </p:nvCxnSpPr>
        <p:spPr>
          <a:xfrm>
            <a:off x="5413350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D91DB85E-5C44-40A1-9F4D-30BFBCD8F360}"/>
              </a:ext>
            </a:extLst>
          </p:cNvPr>
          <p:cNvSpPr txBox="1"/>
          <p:nvPr/>
        </p:nvSpPr>
        <p:spPr>
          <a:xfrm>
            <a:off x="3623140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BBC4AF56-CD1C-4055-B869-6A5BA081F3DD}"/>
              </a:ext>
            </a:extLst>
          </p:cNvPr>
          <p:cNvSpPr txBox="1"/>
          <p:nvPr/>
        </p:nvSpPr>
        <p:spPr>
          <a:xfrm>
            <a:off x="3294525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有一真即為真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AD545EA-3E23-4B54-B13F-7F7A2D2BE397}"/>
              </a:ext>
            </a:extLst>
          </p:cNvPr>
          <p:cNvSpPr txBox="1"/>
          <p:nvPr/>
        </p:nvSpPr>
        <p:spPr>
          <a:xfrm>
            <a:off x="3671230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03D851F-800A-42EA-A949-0607C2C12B89}"/>
              </a:ext>
            </a:extLst>
          </p:cNvPr>
          <p:cNvSpPr txBox="1"/>
          <p:nvPr/>
        </p:nvSpPr>
        <p:spPr>
          <a:xfrm>
            <a:off x="5654395" y="2267296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或</a:t>
            </a:r>
            <a:r>
              <a:rPr lang="en-US" altLang="zh-TW" sz="2400">
                <a:solidFill>
                  <a:schemeClr val="bg1"/>
                </a:solidFill>
              </a:rPr>
              <a:t>(OR)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637F304-8DC4-426C-AFE8-352DFD04EB2E}"/>
              </a:ext>
            </a:extLst>
          </p:cNvPr>
          <p:cNvSpPr txBox="1"/>
          <p:nvPr/>
        </p:nvSpPr>
        <p:spPr>
          <a:xfrm>
            <a:off x="5946141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05F7DB7-DF2A-4ECC-AEB7-C78D20B78C83}"/>
              </a:ext>
            </a:extLst>
          </p:cNvPr>
          <p:cNvCxnSpPr>
            <a:cxnSpLocks/>
          </p:cNvCxnSpPr>
          <p:nvPr/>
        </p:nvCxnSpPr>
        <p:spPr>
          <a:xfrm>
            <a:off x="7651392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FDED0D76-56D2-4D31-AEB9-D05B6B0511DE}"/>
              </a:ext>
            </a:extLst>
          </p:cNvPr>
          <p:cNvSpPr txBox="1"/>
          <p:nvPr/>
        </p:nvSpPr>
        <p:spPr>
          <a:xfrm>
            <a:off x="5861182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3C8CE76-2873-4CBB-A2CA-09D0321C8895}"/>
              </a:ext>
            </a:extLst>
          </p:cNvPr>
          <p:cNvSpPr txBox="1"/>
          <p:nvPr/>
        </p:nvSpPr>
        <p:spPr>
          <a:xfrm>
            <a:off x="5532567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有一真即為真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82AD2D2A-BAB3-49C3-A41C-6A2AE6CBB60B}"/>
              </a:ext>
            </a:extLst>
          </p:cNvPr>
          <p:cNvSpPr txBox="1"/>
          <p:nvPr/>
        </p:nvSpPr>
        <p:spPr>
          <a:xfrm>
            <a:off x="5909272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</p:spTree>
    <p:extLst>
      <p:ext uri="{BB962C8B-B14F-4D97-AF65-F5344CB8AC3E}">
        <p14:creationId xmlns:p14="http://schemas.microsoft.com/office/powerpoint/2010/main" val="25213867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/>
              <a:t>()"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2097</TotalTime>
  <Words>3356</Words>
  <Application>Microsoft Office PowerPoint</Application>
  <PresentationFormat>寬螢幕</PresentationFormat>
  <Paragraphs>428</Paragraphs>
  <Slides>31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註釋</vt:lpstr>
      <vt:lpstr>基本輸出</vt:lpstr>
      <vt:lpstr>基本輸出</vt:lpstr>
      <vt:lpstr>基本資料型別(primitive data types)</vt:lpstr>
      <vt:lpstr>數字</vt:lpstr>
      <vt:lpstr>數字</vt:lpstr>
      <vt:lpstr>Char</vt:lpstr>
      <vt:lpstr>ASCII</vt:lpstr>
      <vt:lpstr>ASCII</vt:lpstr>
      <vt:lpstr>變數(Variable)</vt:lpstr>
      <vt:lpstr>變數</vt:lpstr>
      <vt:lpstr>變數</vt:lpstr>
      <vt:lpstr>變數命名規則</vt:lpstr>
      <vt:lpstr>常數(Constant)</vt:lpstr>
      <vt:lpstr>常數命名規則</vt:lpstr>
      <vt:lpstr>命名規則</vt:lpstr>
      <vt:lpstr>運算(Operation)</vt:lpstr>
      <vt:lpstr>數學運算</vt:lpstr>
      <vt:lpstr>一元數學運算</vt:lpstr>
      <vt:lpstr>二元數學運算</vt:lpstr>
      <vt:lpstr>二元數學運算</vt:lpstr>
      <vt:lpstr>溢位(Overflow)</vt:lpstr>
      <vt:lpstr>一元運算</vt:lpstr>
      <vt:lpstr>二元運算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942</cp:revision>
  <dcterms:created xsi:type="dcterms:W3CDTF">2024-07-05T16:51:58Z</dcterms:created>
  <dcterms:modified xsi:type="dcterms:W3CDTF">2024-07-08T08:55:43Z</dcterms:modified>
</cp:coreProperties>
</file>