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62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876514" y="690706"/>
            <a:ext cx="4020694" cy="5693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│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  <a:endParaRPr lang="en-US" altLang="zh-TW" sz="1400"/>
          </a:p>
          <a:p>
            <a:r>
              <a:rPr lang="zh-TW" altLang="en-US" sz="1400"/>
              <a:t> 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 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017"/>
            <a:ext cx="7255598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093799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1A9566-C53A-45AD-A0E8-EFE46BD137D7}"/>
              </a:ext>
            </a:extLst>
          </p:cNvPr>
          <p:cNvGrpSpPr/>
          <p:nvPr/>
        </p:nvGrpSpPr>
        <p:grpSpPr>
          <a:xfrm>
            <a:off x="838200" y="3202781"/>
            <a:ext cx="10515600" cy="3344720"/>
            <a:chOff x="838200" y="3202781"/>
            <a:chExt cx="10515600" cy="334472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EC65081-3CF4-4664-88DF-D6FA6FF7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02781"/>
              <a:ext cx="10515600" cy="334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7D36AF7-ADCB-4A51-8EF3-3F1C7D5A4429}"/>
                </a:ext>
              </a:extLst>
            </p:cNvPr>
            <p:cNvSpPr/>
            <p:nvPr/>
          </p:nvSpPr>
          <p:spPr>
            <a:xfrm>
              <a:off x="10223267" y="6256323"/>
              <a:ext cx="539984" cy="249251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2" y="1679417"/>
            <a:ext cx="4521896" cy="4684490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D6AE2E-2166-4957-ACEF-47BE36B93B04}"/>
              </a:ext>
            </a:extLst>
          </p:cNvPr>
          <p:cNvGrpSpPr/>
          <p:nvPr/>
        </p:nvGrpSpPr>
        <p:grpSpPr>
          <a:xfrm>
            <a:off x="5087037" y="1481297"/>
            <a:ext cx="6731443" cy="5087441"/>
            <a:chOff x="5341990" y="1436032"/>
            <a:chExt cx="6731443" cy="50874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A28AD1B-21E5-4FEA-B9B3-B4A3F04B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0" y="1436032"/>
              <a:ext cx="6731443" cy="5087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E9B60A4-0CFB-4808-AA82-A8A8F9B195AF}"/>
                </a:ext>
              </a:extLst>
            </p:cNvPr>
            <p:cNvGrpSpPr/>
            <p:nvPr/>
          </p:nvGrpSpPr>
          <p:grpSpPr>
            <a:xfrm>
              <a:off x="5434222" y="3653966"/>
              <a:ext cx="2431551" cy="2869507"/>
              <a:chOff x="5434222" y="3506925"/>
              <a:chExt cx="2431551" cy="2869507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7B2998E2-FB4A-42DB-A97F-5F258DAFCDB9}"/>
                  </a:ext>
                </a:extLst>
              </p:cNvPr>
              <p:cNvSpPr/>
              <p:nvPr/>
            </p:nvSpPr>
            <p:spPr>
              <a:xfrm>
                <a:off x="5434222" y="3566085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89BEE9-EFF1-4DFE-9880-4F64D93663C2}"/>
                  </a:ext>
                </a:extLst>
              </p:cNvPr>
              <p:cNvSpPr txBox="1"/>
              <p:nvPr/>
            </p:nvSpPr>
            <p:spPr>
              <a:xfrm>
                <a:off x="6757777" y="35069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模組名稱</a:t>
                </a:r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CEFF2C0-0614-414B-B1B5-87144FBE7E5A}"/>
                  </a:ext>
                </a:extLst>
              </p:cNvPr>
              <p:cNvSpPr/>
              <p:nvPr/>
            </p:nvSpPr>
            <p:spPr>
              <a:xfrm>
                <a:off x="5434222" y="4910698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2DE7C76-ADD2-45F8-B304-D3D7DC148F12}"/>
                  </a:ext>
                </a:extLst>
              </p:cNvPr>
              <p:cNvSpPr txBox="1"/>
              <p:nvPr/>
            </p:nvSpPr>
            <p:spPr>
              <a:xfrm>
                <a:off x="6757777" y="4851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92D050"/>
                    </a:solidFill>
                  </a:rPr>
                  <a:t>套件名稱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6A4BC78-6D5B-49CE-98EE-24E552AC6F01}"/>
                  </a:ext>
                </a:extLst>
              </p:cNvPr>
              <p:cNvSpPr/>
              <p:nvPr/>
            </p:nvSpPr>
            <p:spPr>
              <a:xfrm>
                <a:off x="5434222" y="6066260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443B220-13AA-4531-A394-52EBCD8524FA}"/>
                  </a:ext>
                </a:extLst>
              </p:cNvPr>
              <p:cNvSpPr txBox="1"/>
              <p:nvPr/>
            </p:nvSpPr>
            <p:spPr>
              <a:xfrm>
                <a:off x="6757777" y="6007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遊戲版本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860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328"/>
            <a:ext cx="3704120" cy="272825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508618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338134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913</TotalTime>
  <Words>3183</Words>
  <Application>Microsoft Office PowerPoint</Application>
  <PresentationFormat>寬螢幕</PresentationFormat>
  <Paragraphs>337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Myster;TYIC</dc:creator>
  <cp:lastModifiedBy>Myster</cp:lastModifiedBy>
  <cp:revision>805</cp:revision>
  <dcterms:created xsi:type="dcterms:W3CDTF">2025-02-01T15:36:10Z</dcterms:created>
  <dcterms:modified xsi:type="dcterms:W3CDTF">2025-02-22T02:52:30Z</dcterms:modified>
</cp:coreProperties>
</file>