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AC8F-9E49-464C-9607-B43BB7648CA8}" type="datetimeFigureOut">
              <a:rPr lang="zh-TW" altLang="en-US" smtClean="0"/>
              <a:t>2024/8/13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68D8F-3DA4-412A-BB7F-172E51E04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037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09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44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38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0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65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94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81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95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81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E798-32E8-49CA-8B10-A9E3CEA7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98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71B85-7B77-4ADC-8375-30B58C159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/>
              <a:t>基本事項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B12D7-67DB-4C23-92B1-D55F41FC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08921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8995B-357D-4F44-A4E2-A0C09F37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群組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D2FF3-4CEB-4C49-BBF6-0286ECE6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4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B356F-A419-467A-9583-07AC4271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社團幹部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4DD1B-5F04-408C-880E-CC0487FA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/>
              <a:t>社長：楊晉程</a:t>
            </a:r>
            <a:endParaRPr lang="en-US" altLang="zh-TW" sz="3200"/>
          </a:p>
          <a:p>
            <a:r>
              <a:rPr lang="zh-TW" altLang="en-US" sz="3200"/>
              <a:t>副社長：陳彥儒</a:t>
            </a:r>
            <a:endParaRPr lang="en-US" altLang="zh-TW" sz="3200"/>
          </a:p>
          <a:p>
            <a:r>
              <a:rPr lang="zh-TW" altLang="en-US" sz="3200"/>
              <a:t>總務：謝佑晟</a:t>
            </a:r>
            <a:endParaRPr lang="en-US" altLang="zh-TW" sz="3200"/>
          </a:p>
          <a:p>
            <a:r>
              <a:rPr lang="zh-TW" altLang="en-US" sz="3200"/>
              <a:t>教學：邱顯智、黃巖朔</a:t>
            </a:r>
            <a:endParaRPr lang="en-US" altLang="zh-TW" sz="3200"/>
          </a:p>
          <a:p>
            <a:r>
              <a:rPr lang="zh-TW" altLang="en-US" sz="3200"/>
              <a:t>活動：李廷恩</a:t>
            </a:r>
            <a:endParaRPr lang="en-US" altLang="zh-TW" sz="3200"/>
          </a:p>
          <a:p>
            <a:endParaRPr lang="en-US" altLang="zh-TW" sz="3200"/>
          </a:p>
          <a:p>
            <a:r>
              <a:rPr lang="zh-TW" altLang="en-US" sz="3200"/>
              <a:t>指導老師：楊老師椀婷</a:t>
            </a:r>
          </a:p>
        </p:txBody>
      </p:sp>
    </p:spTree>
    <p:extLst>
      <p:ext uri="{BB962C8B-B14F-4D97-AF65-F5344CB8AC3E}">
        <p14:creationId xmlns:p14="http://schemas.microsoft.com/office/powerpoint/2010/main" val="1832784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ABEBA-4B14-450D-BB23-005BB941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相見歡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DE6010-671D-4BF7-A95B-76094895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24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9FFA3-0846-4AE9-9E9D-B2C2211B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27BEFE-15C2-40CF-8256-1D6FDF6F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上學期：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相見歡 </a:t>
            </a:r>
            <a:r>
              <a:rPr lang="en-US" altLang="zh-TW"/>
              <a:t>+</a:t>
            </a:r>
            <a:r>
              <a:rPr lang="zh-TW" altLang="en-US"/>
              <a:t> 程式語言介紹 </a:t>
            </a:r>
            <a:r>
              <a:rPr lang="en-US" altLang="zh-TW"/>
              <a:t>+</a:t>
            </a:r>
            <a:r>
              <a:rPr lang="zh-TW" altLang="en-US"/>
              <a:t> 編輯器介紹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基礎語法 </a:t>
            </a:r>
            <a:r>
              <a:rPr lang="en-US" altLang="zh-TW"/>
              <a:t>+ IntelliJ IDEA</a:t>
            </a:r>
            <a:endParaRPr lang="zh-TW" altLang="en-US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流程控制 </a:t>
            </a:r>
            <a:r>
              <a:rPr lang="en-US" altLang="zh-TW"/>
              <a:t>+</a:t>
            </a:r>
            <a:r>
              <a:rPr lang="zh-TW" altLang="en-US"/>
              <a:t> 靜態成員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類別與物件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Interface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Collection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工具類別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Git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Github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try-catch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Exception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Kahoot</a:t>
            </a:r>
            <a:r>
              <a:rPr lang="zh-TW" altLang="en-US"/>
              <a:t> 大賽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805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BBA8A-BC3B-4CD8-A3F7-9B1C2842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88E28-A6B0-47FC-8560-CBE8AB0E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下學期：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JRE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</a:t>
            </a:r>
            <a:r>
              <a:rPr lang="en-US" altLang="zh-TW"/>
              <a:t>JDK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</a:t>
            </a:r>
            <a:r>
              <a:rPr lang="zh-TW" altLang="en-US"/>
              <a:t> 虛擬機介紹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電腦結構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Lambda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串流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Maven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</a:t>
            </a:r>
            <a:r>
              <a:rPr lang="zh-TW" altLang="en-US"/>
              <a:t> 專案前置作業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專案製作 </a:t>
            </a:r>
            <a:r>
              <a:rPr lang="en-US" altLang="zh-TW"/>
              <a:t>(1)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專案製作 </a:t>
            </a:r>
            <a:r>
              <a:rPr lang="en-US" altLang="zh-TW"/>
              <a:t>(2)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專案發表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9763965"/>
      </p:ext>
    </p:extLst>
  </p:cSld>
  <p:clrMapOvr>
    <a:masterClrMapping/>
  </p:clrMapOvr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506</TotalTime>
  <Words>146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TYIC</vt:lpstr>
      <vt:lpstr>基本事項</vt:lpstr>
      <vt:lpstr>群組</vt:lpstr>
      <vt:lpstr>社團幹部</vt:lpstr>
      <vt:lpstr>相見歡</vt:lpstr>
      <vt:lpstr>課程大綱</vt:lpstr>
      <vt:lpstr>課程大綱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01_基本事項</dc:title>
  <dc:creator>TYIC</dc:creator>
  <cp:lastModifiedBy>Jacky Chiu</cp:lastModifiedBy>
  <cp:revision>108</cp:revision>
  <dcterms:created xsi:type="dcterms:W3CDTF">2024-04-26T12:14:03Z</dcterms:created>
  <dcterms:modified xsi:type="dcterms:W3CDTF">2024-08-13T03:05:02Z</dcterms:modified>
</cp:coreProperties>
</file>