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480291" y="1420685"/>
            <a:ext cx="10935854" cy="5247074"/>
            <a:chOff x="480291" y="1420685"/>
            <a:chExt cx="10935854" cy="5247074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480291" y="1420685"/>
              <a:ext cx="10935854" cy="5222140"/>
              <a:chOff x="480291" y="1420685"/>
              <a:chExt cx="10935854" cy="5222140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480291" y="1607399"/>
                <a:ext cx="10935853" cy="4305086"/>
                <a:chOff x="1269486" y="1351054"/>
                <a:chExt cx="9758731" cy="3841691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cxnSp>
              <p:nvCxnSpPr>
                <p:cNvPr id="32" name="直線單箭頭接點 31">
                  <a:extLst>
                    <a:ext uri="{FF2B5EF4-FFF2-40B4-BE49-F238E27FC236}">
                      <a16:creationId xmlns:a16="http://schemas.microsoft.com/office/drawing/2014/main" id="{E4644E95-FC27-477B-9BBC-F08044403413}"/>
                    </a:ext>
                  </a:extLst>
                </p:cNvPr>
                <p:cNvCxnSpPr>
                  <a:cxnSpLocks/>
                  <a:stCxn id="27" idx="0"/>
                </p:cNvCxnSpPr>
                <p:nvPr/>
              </p:nvCxnSpPr>
              <p:spPr>
                <a:xfrm flipV="1">
                  <a:off x="2602348" y="1509729"/>
                  <a:ext cx="299771" cy="337157"/>
                </a:xfrm>
                <a:prstGeom prst="straightConnector1">
                  <a:avLst/>
                </a:prstGeom>
                <a:ln>
                  <a:solidFill>
                    <a:srgbClr val="00FF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59" name="群組 158">
                  <a:extLst>
                    <a:ext uri="{FF2B5EF4-FFF2-40B4-BE49-F238E27FC236}">
                      <a16:creationId xmlns:a16="http://schemas.microsoft.com/office/drawing/2014/main" id="{BD52DF4C-8FF9-435F-A2D3-15A47DDA4FC1}"/>
                    </a:ext>
                  </a:extLst>
                </p:cNvPr>
                <p:cNvGrpSpPr/>
                <p:nvPr/>
              </p:nvGrpSpPr>
              <p:grpSpPr>
                <a:xfrm>
                  <a:off x="1269486" y="1666873"/>
                  <a:ext cx="7393718" cy="3060339"/>
                  <a:chOff x="-171386" y="1666873"/>
                  <a:chExt cx="7393718" cy="3060339"/>
                </a:xfrm>
              </p:grpSpPr>
              <p:cxnSp>
                <p:nvCxnSpPr>
                  <p:cNvPr id="116" name="直線接點 115">
                    <a:extLst>
                      <a:ext uri="{FF2B5EF4-FFF2-40B4-BE49-F238E27FC236}">
                        <a16:creationId xmlns:a16="http://schemas.microsoft.com/office/drawing/2014/main" id="{974DE3AB-64F0-4124-9FE6-2DA54148B1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08058" y="1678308"/>
                    <a:ext cx="0" cy="284228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線接點 121">
                    <a:extLst>
                      <a:ext uri="{FF2B5EF4-FFF2-40B4-BE49-F238E27FC236}">
                        <a16:creationId xmlns:a16="http://schemas.microsoft.com/office/drawing/2014/main" id="{24E0DD6F-6ECC-4C3B-9136-01630C00FB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-171386" y="1676976"/>
                    <a:ext cx="7393718" cy="0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直線接點 125">
                    <a:extLst>
                      <a:ext uri="{FF2B5EF4-FFF2-40B4-BE49-F238E27FC236}">
                        <a16:creationId xmlns:a16="http://schemas.microsoft.com/office/drawing/2014/main" id="{59EE1A35-75E1-4FDE-8F8E-2D255F9FC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46660" y="1666873"/>
                    <a:ext cx="0" cy="3060339"/>
                  </a:xfrm>
                  <a:prstGeom prst="line">
                    <a:avLst/>
                  </a:prstGeom>
                  <a:ln w="38100">
                    <a:solidFill>
                      <a:srgbClr val="33CC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直線單箭頭接點 127">
                    <a:extLst>
                      <a:ext uri="{FF2B5EF4-FFF2-40B4-BE49-F238E27FC236}">
                        <a16:creationId xmlns:a16="http://schemas.microsoft.com/office/drawing/2014/main" id="{3392441F-E41C-4CB3-88F3-5E773679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-154901" y="4712926"/>
                    <a:ext cx="1445416" cy="0"/>
                  </a:xfrm>
                  <a:prstGeom prst="straightConnector1">
                    <a:avLst/>
                  </a:prstGeom>
                  <a:ln w="38100">
                    <a:solidFill>
                      <a:srgbClr val="33CCCC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2" name="文字方塊 131">
                  <a:extLst>
                    <a:ext uri="{FF2B5EF4-FFF2-40B4-BE49-F238E27FC236}">
                      <a16:creationId xmlns:a16="http://schemas.microsoft.com/office/drawing/2014/main" id="{03470426-3DCD-4379-B95F-375509F9BF26}"/>
                    </a:ext>
                  </a:extLst>
                </p:cNvPr>
                <p:cNvSpPr txBox="1"/>
                <p:nvPr/>
              </p:nvSpPr>
              <p:spPr>
                <a:xfrm>
                  <a:off x="5425984" y="1351054"/>
                  <a:ext cx="3274603" cy="3295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33CCCC"/>
                      </a:solidFill>
                    </a:rPr>
                    <a:t>模仿語法，實質上沒有很大的關係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618584" y="1420685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補充：程式語言標準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1883</TotalTime>
  <Words>993</Words>
  <Application>Microsoft Office PowerPoint</Application>
  <PresentationFormat>寬螢幕</PresentationFormat>
  <Paragraphs>142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補充：程式語言標準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659</cp:revision>
  <dcterms:created xsi:type="dcterms:W3CDTF">2024-04-26T13:08:09Z</dcterms:created>
  <dcterms:modified xsi:type="dcterms:W3CDTF">2024-08-06T09:11:37Z</dcterms:modified>
</cp:coreProperties>
</file>