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4" r:id="rId44"/>
    <p:sldId id="313" r:id="rId45"/>
    <p:sldId id="298" r:id="rId46"/>
    <p:sldId id="299" r:id="rId47"/>
    <p:sldId id="312" r:id="rId48"/>
    <p:sldId id="301" r:id="rId49"/>
    <p:sldId id="302" r:id="rId50"/>
    <p:sldId id="315" r:id="rId51"/>
    <p:sldId id="316" r:id="rId52"/>
    <p:sldId id="300" r:id="rId53"/>
    <p:sldId id="303" r:id="rId5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Main1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Main2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基本資料型態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295998"/>
            <a:ext cx="11088024" cy="47702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en-US" altLang="zh-TW">
                <a:solidFill>
                  <a:srgbClr val="FFC000"/>
                </a:solidFill>
              </a:rPr>
              <a:t>(declare)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en-US" altLang="zh-TW">
                <a:solidFill>
                  <a:srgbClr val="00B0F0"/>
                </a:solidFill>
              </a:rPr>
              <a:t>(variable)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695522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，沒有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r>
              <a:rPr lang="en-US" altLang="zh-TW" sz="2400">
                <a:solidFill>
                  <a:srgbClr val="FFC000"/>
                </a:solidFill>
              </a:rPr>
              <a:t>(initialization)</a:t>
            </a:r>
            <a:r>
              <a:rPr lang="zh-TW" altLang="en-US" sz="2400"/>
              <a:t>，使用前必須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第二種是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，並</a:t>
            </a:r>
            <a:r>
              <a:rPr lang="zh-TW" altLang="en-US" sz="2400">
                <a:solidFill>
                  <a:srgbClr val="FFC000"/>
                </a:solidFill>
              </a:rPr>
              <a:t>初始化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</a:t>
            </a:r>
            <a:r>
              <a:rPr lang="zh-TW" altLang="en-US" sz="2400">
                <a:solidFill>
                  <a:srgbClr val="FFC000"/>
                </a:solidFill>
              </a:rPr>
              <a:t>自動推斷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5019290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5019552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818771"/>
            <a:ext cx="11088023" cy="830997"/>
            <a:chOff x="481853" y="1775272"/>
            <a:chExt cx="1108802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108802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變數命名使用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是指永遠不變的數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的一部分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3753</TotalTime>
  <Words>6897</Words>
  <Application>Microsoft Office PowerPoint</Application>
  <PresentationFormat>寬螢幕</PresentationFormat>
  <Paragraphs>838</Paragraphs>
  <Slides>53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59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1678</cp:revision>
  <dcterms:created xsi:type="dcterms:W3CDTF">2024-07-05T16:51:58Z</dcterms:created>
  <dcterms:modified xsi:type="dcterms:W3CDTF">2024-08-06T09:13:41Z</dcterms:modified>
</cp:coreProperties>
</file>