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66"/>
    <a:srgbClr val="FF9933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999789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55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5896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08233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096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4137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26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597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6241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505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573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603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4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60116"/>
            <a:ext cx="10737914" cy="3047843"/>
            <a:chOff x="615886" y="2782250"/>
            <a:chExt cx="10737914" cy="304784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打了左括號，會自動補右括號，雙引號也是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/>
              <a:t>Tab </a:t>
            </a:r>
            <a:r>
              <a:rPr lang="zh-TW" altLang="en-US"/>
              <a:t>或 </a:t>
            </a:r>
            <a:r>
              <a:rPr lang="en-US" altLang="zh-TW"/>
              <a:t>Enter</a:t>
            </a:r>
          </a:p>
          <a:p>
            <a:r>
              <a:rPr lang="zh-TW" altLang="en-US"/>
              <a:t>讓 </a:t>
            </a:r>
            <a:r>
              <a:rPr lang="en-US" altLang="zh-TW"/>
              <a:t>IDE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/>
              <a:t>IDEA </a:t>
            </a:r>
            <a:r>
              <a:rPr lang="zh-TW" altLang="en-US"/>
              <a:t>還有內建許多快捷縮寫，如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/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/>
              <a:t>Alt + Enter </a:t>
            </a:r>
            <a:r>
              <a:rPr lang="zh-TW" altLang="en-US"/>
              <a:t>開啟動作選單</a:t>
            </a:r>
            <a:endParaRPr lang="en-US" altLang="zh-TW"/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可以開啟自動格式化</a:t>
            </a:r>
            <a:endParaRPr lang="en-US" altLang="zh-TW"/>
          </a:p>
          <a:p>
            <a:r>
              <a:rPr lang="zh-TW" altLang="en-US"/>
              <a:t>讓 </a:t>
            </a:r>
            <a:r>
              <a:rPr lang="en-US" altLang="zh-TW"/>
              <a:t>IDE</a:t>
            </a:r>
            <a:r>
              <a:rPr lang="zh-TW" altLang="en-US"/>
              <a:t> 在檔案儲存時幫你格式化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/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/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"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除了支援之前介紹的快捷鍵之外</a:t>
            </a:r>
            <a:endParaRPr lang="en-US" altLang="zh-TW"/>
          </a:p>
          <a:p>
            <a:r>
              <a:rPr lang="zh-TW" altLang="en-US"/>
              <a:t>還有許多好用的快捷鍵</a:t>
            </a:r>
            <a:endParaRPr lang="en-US" altLang="zh-TW"/>
          </a:p>
          <a:p>
            <a:r>
              <a:rPr lang="zh-TW" altLang="en-US"/>
              <a:t>如 </a:t>
            </a:r>
            <a:r>
              <a:rPr lang="en-US" altLang="zh-TW"/>
              <a:t>Ctrl + D </a:t>
            </a:r>
            <a:r>
              <a:rPr lang="zh-TW" altLang="en-US"/>
              <a:t>複製貼上該行程式碼</a:t>
            </a:r>
            <a:endParaRPr lang="en-US" altLang="zh-TW"/>
          </a:p>
          <a:p>
            <a:r>
              <a:rPr lang="en-US" altLang="zh-TW"/>
              <a:t>Ctrl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單行註解</a:t>
            </a:r>
            <a:endParaRPr lang="en-US" altLang="zh-TW"/>
          </a:p>
          <a:p>
            <a:r>
              <a:rPr lang="en-US" altLang="zh-TW"/>
              <a:t>Ctrl + Shift + / </a:t>
            </a:r>
            <a:r>
              <a:rPr lang="zh-TW" altLang="en-US"/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按下右上角的執行按鈕</a:t>
            </a:r>
            <a:endParaRPr lang="en-US" altLang="zh-TW"/>
          </a:p>
          <a:p>
            <a:r>
              <a:rPr lang="zh-TW" altLang="en-US"/>
              <a:t>即可編譯與執行</a:t>
            </a:r>
            <a:endParaRPr lang="en-US" altLang="zh-TW"/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執行的輸入和輸出在下方的主控台</a:t>
            </a:r>
            <a:endParaRPr lang="en-US" altLang="zh-TW"/>
          </a:p>
          <a:p>
            <a:r>
              <a:rPr lang="zh-TW" altLang="en-US"/>
              <a:t>按下停止按鈕可停止執行</a:t>
            </a:r>
            <a:endParaRPr lang="en-US" altLang="zh-TW"/>
          </a:p>
          <a:p>
            <a:r>
              <a:rPr lang="zh-TW" altLang="en-US"/>
              <a:t>按下重啟按鈕可重新執行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/>
              <a:t>除錯按鈕</a:t>
            </a:r>
            <a:endParaRPr lang="en-US" altLang="zh-TW"/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/>
              <a:t>除錯比一般執行多的功能在於可以下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程式在下斷點後，當執行到下斷點的行前，就會先暫停</a:t>
            </a:r>
            <a:endParaRPr lang="en-US" altLang="zh-TW"/>
          </a:p>
          <a:p>
            <a:r>
              <a:rPr lang="zh-TW" altLang="en-US"/>
              <a:t>只需要在行編號上點擊左鍵即可下斷點，再按一次即可移除斷點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如查看、修改變數的值</a:t>
            </a:r>
            <a:endParaRPr lang="en-US" altLang="zh-TW"/>
          </a:p>
          <a:p>
            <a:r>
              <a:rPr lang="zh-TW" altLang="en-US"/>
              <a:t>也可以移除或加新斷點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72555"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83547"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67169"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7782"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0000"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0571"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1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/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3" t="48901" r="52254" b="8501"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"New Project"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會出現右圖視窗</a:t>
            </a:r>
            <a:endParaRPr lang="en-US" altLang="zh-TW"/>
          </a:p>
          <a:p>
            <a:r>
              <a:rPr lang="zh-TW" altLang="en-US"/>
              <a:t>填好名稱後就可以創建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"Add</a:t>
            </a:r>
            <a:r>
              <a:rPr lang="zh-TW" altLang="en-US"/>
              <a:t> </a:t>
            </a:r>
            <a:r>
              <a:rPr lang="en-US" altLang="zh-TW"/>
              <a:t>Sample Code"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095625" cy="427380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/>
              <a:t>Class</a:t>
            </a:r>
          </a:p>
          <a:p>
            <a:r>
              <a:rPr lang="zh-TW" altLang="en-US"/>
              <a:t>只需要在</a:t>
            </a:r>
            <a:endParaRPr lang="en-US" altLang="zh-TW"/>
          </a:p>
          <a:p>
            <a:r>
              <a:rPr lang="en-US" altLang="zh-TW"/>
              <a:t>"src"</a:t>
            </a:r>
            <a:r>
              <a:rPr lang="zh-TW" altLang="en-US"/>
              <a:t> 資料夾上</a:t>
            </a:r>
            <a:endParaRPr lang="en-US" altLang="zh-TW"/>
          </a:p>
          <a:p>
            <a:r>
              <a:rPr lang="zh-TW" altLang="en-US"/>
              <a:t>右鍵 </a:t>
            </a:r>
            <a:r>
              <a:rPr lang="en-US" altLang="zh-TW"/>
              <a:t>-&gt; New</a:t>
            </a:r>
          </a:p>
          <a:p>
            <a:r>
              <a:rPr lang="en-US" altLang="zh-TW"/>
              <a:t>-&gt; Java Class</a:t>
            </a:r>
          </a:p>
          <a:p>
            <a:r>
              <a:rPr lang="zh-TW" altLang="en-US"/>
              <a:t>填入 </a:t>
            </a:r>
            <a:r>
              <a:rPr lang="en-US" altLang="zh-TW"/>
              <a:t>Class</a:t>
            </a:r>
            <a:r>
              <a:rPr lang="zh-TW" altLang="en-US"/>
              <a:t> 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/>
              <a:t>Enter</a:t>
            </a:r>
          </a:p>
          <a:p>
            <a:r>
              <a:rPr lang="zh-TW" altLang="en-US"/>
              <a:t>即可創建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" t="687" r="385" b="687"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即可在編輯區編輯</a:t>
            </a:r>
            <a:endParaRPr lang="en-US" altLang="zh-TW"/>
          </a:p>
          <a:p>
            <a:r>
              <a:rPr lang="zh-TW" altLang="en-US"/>
              <a:t>所有專案檔案</a:t>
            </a:r>
            <a:endParaRPr lang="en-US" altLang="zh-TW"/>
          </a:p>
          <a:p>
            <a:r>
              <a:rPr lang="zh-TW" altLang="en-US"/>
              <a:t>都會出現在檔案區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1468</TotalTime>
  <Words>960</Words>
  <Application>Microsoft Office PowerPoint</Application>
  <PresentationFormat>寬螢幕</PresentationFormat>
  <Paragraphs>161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Jacky Chiu</cp:lastModifiedBy>
  <cp:revision>445</cp:revision>
  <dcterms:created xsi:type="dcterms:W3CDTF">2024-07-10T03:40:13Z</dcterms:created>
  <dcterms:modified xsi:type="dcterms:W3CDTF">2024-08-06T09:13:52Z</dcterms:modified>
</cp:coreProperties>
</file>