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63" r:id="rId10"/>
    <p:sldId id="262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2024/8/8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4056596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82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10001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4702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0891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255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69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7010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88185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26105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9480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4594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2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OOP</a:t>
            </a:r>
            <a:r>
              <a:rPr lang="zh-TW" altLang="en-US"/>
              <a:t> 與類別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453"/>
            <a:ext cx="10515600" cy="1504763"/>
          </a:xfrm>
        </p:spPr>
        <p:txBody>
          <a:bodyPr/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507216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動態成員名稱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30849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192047"/>
              <a:ext cx="180812" cy="334835"/>
              <a:chOff x="8601238" y="5277772"/>
              <a:chExt cx="180812" cy="334835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  <a:endCxn id="28" idx="3"/>
              </p:cNvCxnSpPr>
              <p:nvPr/>
            </p:nvCxnSpPr>
            <p:spPr>
              <a:xfrm flipH="1">
                <a:off x="8601238" y="5277772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277772"/>
                <a:ext cx="0" cy="334835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11E8935-CE39-4B01-B62E-6DBDFB9E7443}"/>
              </a:ext>
            </a:extLst>
          </p:cNvPr>
          <p:cNvSpPr/>
          <p:nvPr/>
        </p:nvSpPr>
        <p:spPr>
          <a:xfrm>
            <a:off x="838200" y="3473003"/>
            <a:ext cx="10493208" cy="2905848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66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696"/>
            <a:ext cx="10515600" cy="201430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</a:t>
            </a:r>
            <a:endParaRPr lang="en-US" altLang="zh-TW"/>
          </a:p>
          <a:p>
            <a:r>
              <a:rPr lang="zh-TW" altLang="en-US"/>
              <a:t>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73A516-BFEF-496D-BB71-B87B2DB31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768" y="5670965"/>
            <a:ext cx="3844712" cy="707886"/>
          </a:xfrm>
          <a:prstGeom prst="rect">
            <a:avLst/>
          </a:prstGeom>
          <a:solidFill>
            <a:srgbClr val="1E1F2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姓名：任嫌齊 年齡：</a:t>
            </a: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60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姓名：李宗聖 年齡：</a:t>
            </a: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endParaRPr kumimoji="0" lang="zh-TW" altLang="zh-TW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138CC3-8992-4B0D-9973-77BBFAA7AE53}"/>
              </a:ext>
            </a:extLst>
          </p:cNvPr>
          <p:cNvSpPr txBox="1"/>
          <p:nvPr/>
        </p:nvSpPr>
        <p:spPr>
          <a:xfrm>
            <a:off x="4522553" y="604029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output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6424A0-86C5-44E0-AD67-C8CFC508C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047" y="1900702"/>
            <a:ext cx="5253361" cy="447814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5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%n"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56718-4690-4134-B580-00386C1B0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73003"/>
            <a:ext cx="5522666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60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任嫌齊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person2 =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Person(-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65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李宗聖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person2.printInfo();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155"/>
            <a:ext cx="10515600" cy="2647763"/>
          </a:xfrm>
        </p:spPr>
        <p:txBody>
          <a:bodyPr/>
          <a:lstStyle/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不允許手動更改記憶體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Java</a:t>
            </a:r>
            <a:r>
              <a:rPr lang="zh-TW" altLang="en-US"/>
              <a:t> 中其實並沒有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</a:p>
          <a:p>
            <a:r>
              <a:rPr lang="zh-TW" altLang="en-US"/>
              <a:t>若想在物件被</a:t>
            </a:r>
            <a:r>
              <a:rPr lang="zh-TW" altLang="en-US">
                <a:solidFill>
                  <a:srgbClr val="FFC000"/>
                </a:solidFill>
              </a:rPr>
              <a:t>銷毀</a:t>
            </a:r>
            <a:r>
              <a:rPr lang="en-US" altLang="zh-TW">
                <a:solidFill>
                  <a:srgbClr val="FFC000"/>
                </a:solidFill>
              </a:rPr>
              <a:t>(destory)</a:t>
            </a:r>
            <a:r>
              <a:rPr lang="zh-TW" altLang="en-US"/>
              <a:t>後執行某些事情</a:t>
            </a:r>
            <a:endParaRPr lang="en-US" altLang="zh-TW"/>
          </a:p>
          <a:p>
            <a:r>
              <a:rPr lang="zh-TW" altLang="en-US"/>
              <a:t>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en-US" altLang="zh-TW">
                <a:solidFill>
                  <a:srgbClr val="FFC000"/>
                </a:solidFill>
              </a:rPr>
              <a:t>(override)</a:t>
            </a:r>
            <a:r>
              <a:rPr lang="en-US" altLang="zh-TW"/>
              <a:t> "</a:t>
            </a:r>
            <a:r>
              <a:rPr lang="en-US" altLang="zh-TW">
                <a:solidFill>
                  <a:srgbClr val="92D050"/>
                </a:solidFill>
              </a:rPr>
              <a:t>finalize</a:t>
            </a:r>
            <a:r>
              <a:rPr lang="en-US" altLang="zh-TW"/>
              <a:t>" </a:t>
            </a:r>
            <a:r>
              <a:rPr lang="zh-TW" altLang="en-US"/>
              <a:t>方法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8565-6EF0-488D-94C7-C0623A53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存取修飾子是用來進行權限的管理</a:t>
            </a: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4358-FC7F-4E1E-9E26-8200FB7B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3176681"/>
          </a:xfrm>
        </p:spPr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，簡稱 </a:t>
            </a:r>
            <a:r>
              <a:rPr lang="en-US" altLang="zh-TW">
                <a:solidFill>
                  <a:srgbClr val="FFFF00"/>
                </a:solidFill>
              </a:rPr>
              <a:t>OOP)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en-US" altLang="zh-TW">
                <a:solidFill>
                  <a:srgbClr val="00B0F0"/>
                </a:solidFill>
              </a:rPr>
              <a:t>(member)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</a:t>
            </a:r>
            <a:endParaRPr lang="en-US" altLang="zh-TW"/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46212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zh-TW" altLang="en-US">
                <a:latin typeface="+mj-lt"/>
              </a:rPr>
              <a:t>表示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公開的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8516470" y="1690688"/>
            <a:ext cx="2837330" cy="1569660"/>
            <a:chOff x="2810435" y="2617694"/>
            <a:chExt cx="2837330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617694"/>
              <a:ext cx="283732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4956550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42240"/>
            <a:ext cx="4244789" cy="1569660"/>
            <a:chOff x="7109012" y="2617694"/>
            <a:chExt cx="4244789" cy="156966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617694"/>
              <a:ext cx="424478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838199" y="1690688"/>
            <a:ext cx="10515599" cy="4524315"/>
            <a:chOff x="838199" y="3064188"/>
            <a:chExt cx="10515599" cy="452431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64188"/>
              <a:ext cx="10515599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函式名稱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函式名稱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0720291" y="724994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靜態的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動態的在被使用時才會分配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而靜態的則是在程式一開始就分配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動態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而靜態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靜態方法與靜態成員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靜態成員名稱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靜態方法與靜態成員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F4CD6F7-D744-43EA-8504-4FB3158EE596}"/>
              </a:ext>
            </a:extLst>
          </p:cNvPr>
          <p:cNvGrpSpPr/>
          <p:nvPr/>
        </p:nvGrpSpPr>
        <p:grpSpPr>
          <a:xfrm>
            <a:off x="835138" y="2935974"/>
            <a:ext cx="10518662" cy="3460307"/>
            <a:chOff x="835138" y="2935974"/>
            <a:chExt cx="10518662" cy="346030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BFACC6E-8093-4299-AC96-4B10903E4D78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A2F0F9D5-F23F-4737-9DCA-95DF6FE31E5A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4" name="Rectangle 1">
                  <a:extLst>
                    <a:ext uri="{FF2B5EF4-FFF2-40B4-BE49-F238E27FC236}">
                      <a16:creationId xmlns:a16="http://schemas.microsoft.com/office/drawing/2014/main" id="{4AFC4C67-148E-46A6-84D9-B4E982DE8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3691417-F840-4666-8FBE-C01CF6610DD8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25" name="圖片 24">
                <a:hlinkClick r:id="rId2"/>
                <a:extLst>
                  <a:ext uri="{FF2B5EF4-FFF2-40B4-BE49-F238E27FC236}">
                    <a16:creationId xmlns:a16="http://schemas.microsoft.com/office/drawing/2014/main" id="{C6FDC515-42FD-4FCD-BBCF-600C5207D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E48BDB6-2546-42FD-99EB-78393C6D252E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CED571B2-6B61-4B64-8321-2424C0AB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448B903-4329-4137-8B6A-CD97841AFD49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E4FFE-A728-483B-9AF3-583271B8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39" y="1042147"/>
            <a:ext cx="10515600" cy="478304"/>
          </a:xfrm>
        </p:spPr>
        <p:txBody>
          <a:bodyPr/>
          <a:lstStyle/>
          <a:p>
            <a:r>
              <a:rPr lang="zh-TW" altLang="en-US"/>
              <a:t>可以使用底下的方式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1498086"/>
            <a:ext cx="10515600" cy="488825"/>
            <a:chOff x="838200" y="2331089"/>
            <a:chExt cx="10591800" cy="48882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F330BD6-A4C4-4AB5-9646-747AFC265BC6}"/>
              </a:ext>
            </a:extLst>
          </p:cNvPr>
          <p:cNvSpPr txBox="1">
            <a:spLocks/>
          </p:cNvSpPr>
          <p:nvPr/>
        </p:nvSpPr>
        <p:spPr>
          <a:xfrm>
            <a:off x="835139" y="2028055"/>
            <a:ext cx="10515600" cy="952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BA8C01-A8D3-4398-866B-8BBD13C5AA47}"/>
              </a:ext>
            </a:extLst>
          </p:cNvPr>
          <p:cNvGrpSpPr/>
          <p:nvPr/>
        </p:nvGrpSpPr>
        <p:grpSpPr>
          <a:xfrm>
            <a:off x="835138" y="2935974"/>
            <a:ext cx="6892437" cy="488825"/>
            <a:chOff x="838199" y="2331089"/>
            <a:chExt cx="6942382" cy="488825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020AAEC-1D0A-43A1-8E2C-73F1695D5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成員或方法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7F02451-08A3-4D79-A3EE-34C0B657646A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8371120-F5F0-4C81-9E84-35EAB2504006}"/>
              </a:ext>
            </a:extLst>
          </p:cNvPr>
          <p:cNvSpPr/>
          <p:nvPr/>
        </p:nvSpPr>
        <p:spPr>
          <a:xfrm>
            <a:off x="3860800" y="419735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43F817-24A0-46A2-81F0-CA6369C006FF}"/>
              </a:ext>
            </a:extLst>
          </p:cNvPr>
          <p:cNvSpPr/>
          <p:nvPr/>
        </p:nvSpPr>
        <p:spPr>
          <a:xfrm>
            <a:off x="3574864" y="464326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0A5DBF2-A429-4CC7-BFDB-EF420EEAEC90}"/>
              </a:ext>
            </a:extLst>
          </p:cNvPr>
          <p:cNvSpPr txBox="1"/>
          <p:nvPr/>
        </p:nvSpPr>
        <p:spPr>
          <a:xfrm>
            <a:off x="3954012" y="5928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83709CF-5B71-4D24-9E83-C8E97759F09D}"/>
              </a:ext>
            </a:extLst>
          </p:cNvPr>
          <p:cNvSpPr/>
          <p:nvPr/>
        </p:nvSpPr>
        <p:spPr>
          <a:xfrm>
            <a:off x="5478463" y="464326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B576E-27B5-4703-AF23-675D869331F4}"/>
              </a:ext>
            </a:extLst>
          </p:cNvPr>
          <p:cNvSpPr txBox="1"/>
          <p:nvPr/>
        </p:nvSpPr>
        <p:spPr>
          <a:xfrm>
            <a:off x="7479438" y="593182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動態成員名稱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1158</TotalTime>
  <Words>2063</Words>
  <Application>Microsoft Office PowerPoint</Application>
  <PresentationFormat>寬螢幕</PresentationFormat>
  <Paragraphs>133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TYIC</vt:lpstr>
      <vt:lpstr>OOP 與類別</vt:lpstr>
      <vt:lpstr>物件導向</vt:lpstr>
      <vt:lpstr>類別</vt:lpstr>
      <vt:lpstr>類別</vt:lpstr>
      <vt:lpstr>動態與靜態</vt:lpstr>
      <vt:lpstr>靜態方法與靜態成員</vt:lpstr>
      <vt:lpstr>靜態方法與靜態成員</vt:lpstr>
      <vt:lpstr>物件</vt:lpstr>
      <vt:lpstr>物件</vt:lpstr>
      <vt:lpstr>this</vt:lpstr>
      <vt:lpstr>建構子</vt:lpstr>
      <vt:lpstr>補充：解構子</vt:lpstr>
      <vt:lpstr>PowerPoint 簡報</vt:lpstr>
      <vt:lpstr>存取修飾子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08_OOP與類別</dc:title>
  <dc:creator>TYIC</dc:creator>
  <cp:lastModifiedBy>Jacky Chiu</cp:lastModifiedBy>
  <cp:revision>251</cp:revision>
  <dcterms:created xsi:type="dcterms:W3CDTF">2024-07-30T13:25:34Z</dcterms:created>
  <dcterms:modified xsi:type="dcterms:W3CDTF">2024-08-08T16:02:10Z</dcterms:modified>
</cp:coreProperties>
</file>