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406596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358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3930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96221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023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C00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C00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water_feeder.png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391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59997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605999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111310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205189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1104</TotalTime>
  <Words>3474</Words>
  <Application>Microsoft Office PowerPoint</Application>
  <PresentationFormat>寬螢幕</PresentationFormat>
  <Paragraphs>210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Myster;TYIC</dc:creator>
  <cp:lastModifiedBy>Myster</cp:lastModifiedBy>
  <cp:revision>545</cp:revision>
  <dcterms:created xsi:type="dcterms:W3CDTF">2025-02-16T09:29:06Z</dcterms:created>
  <dcterms:modified xsi:type="dcterms:W3CDTF">2025-02-26T17:20:48Z</dcterms:modified>
</cp:coreProperties>
</file>