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1592795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9805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36909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607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6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58BDEF6-AF19-443D-82C5-13521FA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83"/>
            <a:ext cx="10515600" cy="270821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en-US" altLang="zh-TW" sz="2400">
                <a:solidFill>
                  <a:srgbClr val="00B0F0"/>
                </a:solidFill>
              </a:rPr>
              <a:t>(interface)</a:t>
            </a:r>
            <a:r>
              <a:rPr lang="zh-TW" altLang="en-US" sz="2400"/>
              <a:t>大部分時候可以視為</a:t>
            </a:r>
            <a:r>
              <a:rPr lang="zh-TW" altLang="en-US" sz="2400">
                <a:solidFill>
                  <a:srgbClr val="00B0F0"/>
                </a:solidFill>
              </a:rPr>
              <a:t>抽象類別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但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是專門用來定義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，且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通常定義</a:t>
            </a:r>
            <a:r>
              <a:rPr lang="zh-TW" altLang="en-US" sz="2400">
                <a:solidFill>
                  <a:srgbClr val="00B0F0"/>
                </a:solidFill>
              </a:rPr>
              <a:t>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交由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en-US" altLang="zh-TW" sz="2400">
                <a:solidFill>
                  <a:srgbClr val="FFC000"/>
                </a:solidFill>
              </a:rPr>
              <a:t>(implement)</a:t>
            </a:r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去定義實際要執行什麼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可以定義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，且皆為</a:t>
            </a:r>
            <a:r>
              <a:rPr lang="zh-TW" altLang="en-US" sz="2400">
                <a:solidFill>
                  <a:srgbClr val="00B0F0"/>
                </a:solidFill>
              </a:rPr>
              <a:t>公開靜態不可變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靜態方法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一個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，一個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838200" y="3806836"/>
            <a:ext cx="5181600" cy="830997"/>
            <a:chOff x="471487" y="5327273"/>
            <a:chExt cx="5181600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838200" y="5587179"/>
            <a:ext cx="10515600" cy="831734"/>
            <a:chOff x="2019300" y="5086171"/>
            <a:chExt cx="10515600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5086171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1843685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838200" y="4696823"/>
            <a:ext cx="10515600" cy="831366"/>
            <a:chOff x="700087" y="5327273"/>
            <a:chExt cx="10515600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" y="5327273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052447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1" y="3802969"/>
            <a:ext cx="5181600" cy="830997"/>
            <a:chOff x="657226" y="5327273"/>
            <a:chExt cx="5181600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147610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1033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12_介面</dc:title>
  <dc:creator>Myster;TYIC</dc:creator>
  <cp:lastModifiedBy>Myster</cp:lastModifiedBy>
  <cp:revision>373</cp:revision>
  <dcterms:created xsi:type="dcterms:W3CDTF">2024-08-22T05:21:15Z</dcterms:created>
  <dcterms:modified xsi:type="dcterms:W3CDTF">2025-05-09T12:29:45Z</dcterms:modified>
</cp:coreProperties>
</file>