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85" r:id="rId23"/>
    <p:sldId id="279" r:id="rId24"/>
    <p:sldId id="281" r:id="rId25"/>
    <p:sldId id="280" r:id="rId26"/>
    <p:sldId id="282" r:id="rId27"/>
    <p:sldId id="284" r:id="rId28"/>
    <p:sldId id="283" r:id="rId29"/>
    <p:sldId id="286" r:id="rId30"/>
    <p:sldId id="287" r:id="rId31"/>
    <p:sldId id="288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8"/>
            <a:ext cx="10515600" cy="36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r>
              <a:rPr lang="zh-TW" altLang="en-US">
                <a:solidFill>
                  <a:srgbClr val="00B0F0"/>
                </a:solidFill>
              </a:rPr>
              <a:t>封裝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多型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EE582-81E1-4F1B-9EE8-C8DCFB65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54"/>
            <a:ext cx="10515600" cy="465585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內部類別</a:t>
            </a:r>
            <a:r>
              <a:rPr lang="en-US" altLang="zh-TW">
                <a:solidFill>
                  <a:srgbClr val="00B0F0"/>
                </a:solidFill>
              </a:rPr>
              <a:t>(inner class)</a:t>
            </a:r>
            <a:r>
              <a:rPr lang="zh-TW" altLang="en-US"/>
              <a:t>有三種：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en-US" altLang="zh-TW">
                <a:solidFill>
                  <a:srgbClr val="00B0F0"/>
                </a:solidFill>
              </a:rPr>
              <a:t>(member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en-US" altLang="zh-TW">
                <a:solidFill>
                  <a:srgbClr val="00B0F0"/>
                </a:solidFill>
              </a:rPr>
              <a:t>(local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en-US" altLang="zh-TW">
                <a:solidFill>
                  <a:srgbClr val="00B0F0"/>
                </a:solidFill>
              </a:rPr>
              <a:t>(anonymous inner class)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用法與其他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完全相同，可加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時才定義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是個全新的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，但沒有名稱，並且會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92D050"/>
                </a:solidFill>
              </a:rPr>
              <a:t>已存在類別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0B92AF-5E99-4BD2-8E79-A2177AD0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8503"/>
            <a:ext cx="1051560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已存在類別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匿名內部類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別定義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22AB20-FD31-4CA6-B47C-1A34C1D6200F}"/>
              </a:ext>
            </a:extLst>
          </p:cNvPr>
          <p:cNvSpPr txBox="1"/>
          <p:nvPr/>
        </p:nvSpPr>
        <p:spPr>
          <a:xfrm>
            <a:off x="10658103" y="6144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java</a:t>
            </a:r>
            <a:endParaRPr lang="zh-TW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EDCA-C61C-4F2A-B8BF-9F1C75BC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162798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中才會出現</a:t>
            </a:r>
            <a:endParaRPr lang="en-US" altLang="zh-TW"/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5580530" y="2013884"/>
            <a:ext cx="5773270" cy="1938992"/>
            <a:chOff x="2810435" y="2433028"/>
            <a:chExt cx="577327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433028"/>
              <a:ext cx="577327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7950198" y="403346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98729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57133"/>
            <a:ext cx="10515600" cy="1049008"/>
          </a:xfrm>
        </p:spPr>
        <p:txBody>
          <a:bodyPr>
            <a:normAutofit/>
          </a:bodyPr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2005350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478446"/>
            <a:ext cx="10515600" cy="53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98729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260105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706024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9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706024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9457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3469</TotalTime>
  <Words>8474</Words>
  <Application>Microsoft Office PowerPoint</Application>
  <PresentationFormat>寬螢幕</PresentationFormat>
  <Paragraphs>436</Paragraphs>
  <Slides>34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1093</cp:revision>
  <dcterms:created xsi:type="dcterms:W3CDTF">2024-07-30T13:25:34Z</dcterms:created>
  <dcterms:modified xsi:type="dcterms:W3CDTF">2024-08-23T15:17:11Z</dcterms:modified>
</cp:coreProperties>
</file>