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2024/8/23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6958368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855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072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3045127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5488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767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066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667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4376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2344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2201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036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90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1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20_package_01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2/src/org/tyi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20_package/20_package_02/src/org/tyic/Animal.java" TargetMode="External"/><Relationship Id="rId5" Type="http://schemas.openxmlformats.org/officeDocument/2006/relationships/hyperlink" Target="https://github.com/TYSHIC/Java_Code/blob/main/20_package/20_package_02/src/org/tyic/animals/Dog.java" TargetMode="External"/><Relationship Id="rId4" Type="http://schemas.openxmlformats.org/officeDocument/2006/relationships/hyperlink" Target="https://github.com/TYSHIC/Java_Code/blob/main/20_package/20_package_02/src/org/tyic/animals/Cat.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69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989071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3450736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3945846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4407511"/>
            <a:ext cx="10515600" cy="208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會自動載入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皆可直接使用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 class)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2483092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974922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70"/>
            <a:ext cx="10515600" cy="5053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325C49-7699-4CC2-B9CF-54D74046F75D}"/>
              </a:ext>
            </a:extLst>
          </p:cNvPr>
          <p:cNvGrpSpPr/>
          <p:nvPr/>
        </p:nvGrpSpPr>
        <p:grpSpPr>
          <a:xfrm>
            <a:off x="1693474" y="2319032"/>
            <a:ext cx="8805052" cy="3592722"/>
            <a:chOff x="1693474" y="2514975"/>
            <a:chExt cx="8805052" cy="3592722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52901F14-AEE9-4BE2-A950-7284F9E07FF0}"/>
                </a:ext>
              </a:extLst>
            </p:cNvPr>
            <p:cNvSpPr/>
            <p:nvPr/>
          </p:nvSpPr>
          <p:spPr>
            <a:xfrm>
              <a:off x="1693476" y="3174887"/>
              <a:ext cx="8805050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EF69D7E-DA28-450B-A9A3-C628077E1312}"/>
                </a:ext>
              </a:extLst>
            </p:cNvPr>
            <p:cNvSpPr/>
            <p:nvPr/>
          </p:nvSpPr>
          <p:spPr>
            <a:xfrm>
              <a:off x="1693476" y="3679141"/>
              <a:ext cx="8805050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A476492C-0B27-4FBC-97EA-2842E5438941}"/>
                </a:ext>
              </a:extLst>
            </p:cNvPr>
            <p:cNvSpPr/>
            <p:nvPr/>
          </p:nvSpPr>
          <p:spPr>
            <a:xfrm>
              <a:off x="1693475" y="4254673"/>
              <a:ext cx="8805050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CE69D0B-D77C-41E6-B1AD-D97CE7132497}"/>
                </a:ext>
              </a:extLst>
            </p:cNvPr>
            <p:cNvSpPr/>
            <p:nvPr/>
          </p:nvSpPr>
          <p:spPr>
            <a:xfrm>
              <a:off x="1693474" y="2514975"/>
              <a:ext cx="8805051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8373DE5-EBC9-40C7-8796-09D771A886E4}"/>
                </a:ext>
              </a:extLst>
            </p:cNvPr>
            <p:cNvSpPr/>
            <p:nvPr/>
          </p:nvSpPr>
          <p:spPr>
            <a:xfrm>
              <a:off x="1694031" y="5523499"/>
              <a:ext cx="8804077" cy="584198"/>
            </a:xfrm>
            <a:custGeom>
              <a:avLst/>
              <a:gdLst>
                <a:gd name="connsiteX0" fmla="*/ 0 w 7537562"/>
                <a:gd name="connsiteY0" fmla="*/ 0 h 584198"/>
                <a:gd name="connsiteX1" fmla="*/ 7537562 w 7537562"/>
                <a:gd name="connsiteY1" fmla="*/ 0 h 584198"/>
                <a:gd name="connsiteX2" fmla="*/ 7528053 w 7537562"/>
                <a:gd name="connsiteY2" fmla="*/ 113755 h 584198"/>
                <a:gd name="connsiteX3" fmla="*/ 7049393 w 7537562"/>
                <a:gd name="connsiteY3" fmla="*/ 584198 h 584198"/>
                <a:gd name="connsiteX4" fmla="*/ 6853266 w 7537562"/>
                <a:gd name="connsiteY4" fmla="*/ 584198 h 584198"/>
                <a:gd name="connsiteX5" fmla="*/ 6774839 w 7537562"/>
                <a:gd name="connsiteY5" fmla="*/ 584198 h 584198"/>
                <a:gd name="connsiteX6" fmla="*/ 6274140 w 7537562"/>
                <a:gd name="connsiteY6" fmla="*/ 584198 h 584198"/>
                <a:gd name="connsiteX7" fmla="*/ 6119708 w 7537562"/>
                <a:gd name="connsiteY7" fmla="*/ 584198 h 584198"/>
                <a:gd name="connsiteX8" fmla="*/ 6118243 w 7537562"/>
                <a:gd name="connsiteY8" fmla="*/ 584198 h 584198"/>
                <a:gd name="connsiteX9" fmla="*/ 6078013 w 7537562"/>
                <a:gd name="connsiteY9" fmla="*/ 584198 h 584198"/>
                <a:gd name="connsiteX10" fmla="*/ 5999586 w 7537562"/>
                <a:gd name="connsiteY10" fmla="*/ 584198 h 584198"/>
                <a:gd name="connsiteX11" fmla="*/ 5923581 w 7537562"/>
                <a:gd name="connsiteY11" fmla="*/ 584198 h 584198"/>
                <a:gd name="connsiteX12" fmla="*/ 5922116 w 7537562"/>
                <a:gd name="connsiteY12" fmla="*/ 584198 h 584198"/>
                <a:gd name="connsiteX13" fmla="*/ 5845154 w 7537562"/>
                <a:gd name="connsiteY13" fmla="*/ 584198 h 584198"/>
                <a:gd name="connsiteX14" fmla="*/ 5843689 w 7537562"/>
                <a:gd name="connsiteY14" fmla="*/ 584198 h 584198"/>
                <a:gd name="connsiteX15" fmla="*/ 5344455 w 7537562"/>
                <a:gd name="connsiteY15" fmla="*/ 584198 h 584198"/>
                <a:gd name="connsiteX16" fmla="*/ 5342990 w 7537562"/>
                <a:gd name="connsiteY16" fmla="*/ 584198 h 584198"/>
                <a:gd name="connsiteX17" fmla="*/ 5188558 w 7537562"/>
                <a:gd name="connsiteY17" fmla="*/ 584198 h 584198"/>
                <a:gd name="connsiteX18" fmla="*/ 5148328 w 7537562"/>
                <a:gd name="connsiteY18" fmla="*/ 584198 h 584198"/>
                <a:gd name="connsiteX19" fmla="*/ 5146863 w 7537562"/>
                <a:gd name="connsiteY19" fmla="*/ 584198 h 584198"/>
                <a:gd name="connsiteX20" fmla="*/ 5069901 w 7537562"/>
                <a:gd name="connsiteY20" fmla="*/ 584198 h 584198"/>
                <a:gd name="connsiteX21" fmla="*/ 5068436 w 7537562"/>
                <a:gd name="connsiteY21" fmla="*/ 584198 h 584198"/>
                <a:gd name="connsiteX22" fmla="*/ 4992431 w 7537562"/>
                <a:gd name="connsiteY22" fmla="*/ 584198 h 584198"/>
                <a:gd name="connsiteX23" fmla="*/ 4914004 w 7537562"/>
                <a:gd name="connsiteY23" fmla="*/ 584198 h 584198"/>
                <a:gd name="connsiteX24" fmla="*/ 4413305 w 7537562"/>
                <a:gd name="connsiteY24" fmla="*/ 584198 h 584198"/>
                <a:gd name="connsiteX25" fmla="*/ 4217178 w 7537562"/>
                <a:gd name="connsiteY25" fmla="*/ 584198 h 584198"/>
                <a:gd name="connsiteX26" fmla="*/ 4138751 w 7537562"/>
                <a:gd name="connsiteY26" fmla="*/ 584198 h 584198"/>
                <a:gd name="connsiteX27" fmla="*/ 3124257 w 7537562"/>
                <a:gd name="connsiteY27" fmla="*/ 584198 h 584198"/>
                <a:gd name="connsiteX28" fmla="*/ 2349005 w 7537562"/>
                <a:gd name="connsiteY28" fmla="*/ 584198 h 584198"/>
                <a:gd name="connsiteX29" fmla="*/ 2194573 w 7537562"/>
                <a:gd name="connsiteY29" fmla="*/ 584198 h 584198"/>
                <a:gd name="connsiteX30" fmla="*/ 2193107 w 7537562"/>
                <a:gd name="connsiteY30" fmla="*/ 584198 h 584198"/>
                <a:gd name="connsiteX31" fmla="*/ 1419319 w 7537562"/>
                <a:gd name="connsiteY31" fmla="*/ 584198 h 584198"/>
                <a:gd name="connsiteX32" fmla="*/ 1417854 w 7537562"/>
                <a:gd name="connsiteY32" fmla="*/ 584198 h 584198"/>
                <a:gd name="connsiteX33" fmla="*/ 1263422 w 7537562"/>
                <a:gd name="connsiteY33" fmla="*/ 584198 h 584198"/>
                <a:gd name="connsiteX34" fmla="*/ 488169 w 7537562"/>
                <a:gd name="connsiteY34" fmla="*/ 584198 h 584198"/>
                <a:gd name="connsiteX35" fmla="*/ 9509 w 7537562"/>
                <a:gd name="connsiteY35" fmla="*/ 113755 h 5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7562" h="584198">
                  <a:moveTo>
                    <a:pt x="0" y="0"/>
                  </a:moveTo>
                  <a:lnTo>
                    <a:pt x="7537562" y="0"/>
                  </a:lnTo>
                  <a:lnTo>
                    <a:pt x="7528053" y="113755"/>
                  </a:lnTo>
                  <a:cubicBezTo>
                    <a:pt x="7482494" y="382236"/>
                    <a:pt x="7285502" y="584198"/>
                    <a:pt x="7049393" y="584198"/>
                  </a:cubicBezTo>
                  <a:lnTo>
                    <a:pt x="6853266" y="584198"/>
                  </a:lnTo>
                  <a:lnTo>
                    <a:pt x="6774839" y="584198"/>
                  </a:lnTo>
                  <a:lnTo>
                    <a:pt x="6274140" y="584198"/>
                  </a:lnTo>
                  <a:lnTo>
                    <a:pt x="6119708" y="584198"/>
                  </a:lnTo>
                  <a:lnTo>
                    <a:pt x="6118243" y="584198"/>
                  </a:lnTo>
                  <a:lnTo>
                    <a:pt x="6078013" y="584198"/>
                  </a:lnTo>
                  <a:lnTo>
                    <a:pt x="5999586" y="584198"/>
                  </a:lnTo>
                  <a:lnTo>
                    <a:pt x="5923581" y="584198"/>
                  </a:lnTo>
                  <a:lnTo>
                    <a:pt x="5922116" y="584198"/>
                  </a:lnTo>
                  <a:lnTo>
                    <a:pt x="5845154" y="584198"/>
                  </a:lnTo>
                  <a:lnTo>
                    <a:pt x="5843689" y="584198"/>
                  </a:lnTo>
                  <a:lnTo>
                    <a:pt x="5344455" y="584198"/>
                  </a:lnTo>
                  <a:lnTo>
                    <a:pt x="5342990" y="584198"/>
                  </a:lnTo>
                  <a:lnTo>
                    <a:pt x="5188558" y="584198"/>
                  </a:lnTo>
                  <a:lnTo>
                    <a:pt x="5148328" y="584198"/>
                  </a:lnTo>
                  <a:lnTo>
                    <a:pt x="5146863" y="584198"/>
                  </a:lnTo>
                  <a:lnTo>
                    <a:pt x="5069901" y="584198"/>
                  </a:lnTo>
                  <a:lnTo>
                    <a:pt x="5068436" y="584198"/>
                  </a:lnTo>
                  <a:lnTo>
                    <a:pt x="4992431" y="584198"/>
                  </a:lnTo>
                  <a:lnTo>
                    <a:pt x="4914004" y="584198"/>
                  </a:lnTo>
                  <a:lnTo>
                    <a:pt x="4413305" y="584198"/>
                  </a:lnTo>
                  <a:lnTo>
                    <a:pt x="4217178" y="584198"/>
                  </a:lnTo>
                  <a:lnTo>
                    <a:pt x="4138751" y="584198"/>
                  </a:lnTo>
                  <a:lnTo>
                    <a:pt x="3124257" y="584198"/>
                  </a:lnTo>
                  <a:lnTo>
                    <a:pt x="2349005" y="584198"/>
                  </a:lnTo>
                  <a:lnTo>
                    <a:pt x="2194573" y="584198"/>
                  </a:lnTo>
                  <a:lnTo>
                    <a:pt x="2193107" y="584198"/>
                  </a:lnTo>
                  <a:lnTo>
                    <a:pt x="1419319" y="584198"/>
                  </a:lnTo>
                  <a:lnTo>
                    <a:pt x="1417854" y="584198"/>
                  </a:lnTo>
                  <a:lnTo>
                    <a:pt x="1263422" y="584198"/>
                  </a:lnTo>
                  <a:lnTo>
                    <a:pt x="488169" y="584198"/>
                  </a:lnTo>
                  <a:cubicBezTo>
                    <a:pt x="252061" y="584198"/>
                    <a:pt x="55068" y="382236"/>
                    <a:pt x="9509" y="113755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4C0CD16-5D6E-45A6-BDDB-84017090F389}"/>
                </a:ext>
              </a:extLst>
            </p:cNvPr>
            <p:cNvCxnSpPr>
              <a:cxnSpLocks/>
              <a:stCxn id="55" idx="0"/>
              <a:endCxn id="55" idx="23"/>
            </p:cNvCxnSpPr>
            <p:nvPr/>
          </p:nvCxnSpPr>
          <p:spPr>
            <a:xfrm>
              <a:off x="1693476" y="3174887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D4B9953-5C44-4D56-A03B-787BD16B7911}"/>
                </a:ext>
              </a:extLst>
            </p:cNvPr>
            <p:cNvCxnSpPr>
              <a:cxnSpLocks/>
            </p:cNvCxnSpPr>
            <p:nvPr/>
          </p:nvCxnSpPr>
          <p:spPr>
            <a:xfrm>
              <a:off x="469662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61621B9-288D-40A0-ACFC-BE8F3E14D28D}"/>
                </a:ext>
              </a:extLst>
            </p:cNvPr>
            <p:cNvCxnSpPr>
              <a:cxnSpLocks/>
              <a:stCxn id="58" idx="47"/>
            </p:cNvCxnSpPr>
            <p:nvPr/>
          </p:nvCxnSpPr>
          <p:spPr>
            <a:xfrm>
              <a:off x="1693475" y="5506956"/>
              <a:ext cx="8805050" cy="2071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6B1EDD9-233B-4F4D-B079-D019AD01F0FF}"/>
                </a:ext>
              </a:extLst>
            </p:cNvPr>
            <p:cNvCxnSpPr>
              <a:cxnSpLocks/>
              <a:stCxn id="57" idx="0"/>
              <a:endCxn id="57" idx="23"/>
            </p:cNvCxnSpPr>
            <p:nvPr/>
          </p:nvCxnSpPr>
          <p:spPr>
            <a:xfrm>
              <a:off x="1693476" y="3679141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796128B-BFC6-48AC-B529-4C4D29F14BF5}"/>
                </a:ext>
              </a:extLst>
            </p:cNvPr>
            <p:cNvCxnSpPr>
              <a:cxnSpLocks/>
              <a:stCxn id="58" idx="0"/>
              <a:endCxn id="58" idx="23"/>
            </p:cNvCxnSpPr>
            <p:nvPr/>
          </p:nvCxnSpPr>
          <p:spPr>
            <a:xfrm>
              <a:off x="1693475" y="4254673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7D6DB5C-8730-46F7-9AC0-D8BA056664D2}"/>
                </a:ext>
              </a:extLst>
            </p:cNvPr>
            <p:cNvSpPr txBox="1"/>
            <p:nvPr/>
          </p:nvSpPr>
          <p:spPr>
            <a:xfrm>
              <a:off x="2361065" y="262636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存取修飾子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E13C9-E5B6-4A59-BDCA-A1945B46CB6C}"/>
                </a:ext>
              </a:extLst>
            </p:cNvPr>
            <p:cNvSpPr txBox="1"/>
            <p:nvPr/>
          </p:nvSpPr>
          <p:spPr>
            <a:xfrm>
              <a:off x="2535792" y="5596181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private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F1DACFF-5161-4D32-B54D-8951C8A4EB64}"/>
                </a:ext>
              </a:extLst>
            </p:cNvPr>
            <p:cNvSpPr txBox="1"/>
            <p:nvPr/>
          </p:nvSpPr>
          <p:spPr>
            <a:xfrm>
              <a:off x="2365874" y="3746471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protected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7B245C2-DC08-4372-92D2-4490A230443D}"/>
                </a:ext>
              </a:extLst>
            </p:cNvPr>
            <p:cNvSpPr txBox="1"/>
            <p:nvPr/>
          </p:nvSpPr>
          <p:spPr>
            <a:xfrm>
              <a:off x="1758040" y="4272662"/>
              <a:ext cx="29295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(default)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(no modifier)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(package-private)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891FFCA-FC65-4715-82EF-8CAEC2500509}"/>
                </a:ext>
              </a:extLst>
            </p:cNvPr>
            <p:cNvSpPr txBox="1"/>
            <p:nvPr/>
          </p:nvSpPr>
          <p:spPr>
            <a:xfrm>
              <a:off x="2620751" y="319786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public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B67FAF2-BF3E-4EE5-A210-133BA677561C}"/>
                </a:ext>
              </a:extLst>
            </p:cNvPr>
            <p:cNvSpPr txBox="1"/>
            <p:nvPr/>
          </p:nvSpPr>
          <p:spPr>
            <a:xfrm>
              <a:off x="8941408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任何地方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657980-24DC-410D-AF20-38BEB8CBC1D9}"/>
                </a:ext>
              </a:extLst>
            </p:cNvPr>
            <p:cNvSpPr txBox="1"/>
            <p:nvPr/>
          </p:nvSpPr>
          <p:spPr>
            <a:xfrm>
              <a:off x="7484660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子類別內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2A5A7BE6-5F8F-4B8F-ADD8-7D5815158BD3}"/>
                </a:ext>
              </a:extLst>
            </p:cNvPr>
            <p:cNvSpPr txBox="1"/>
            <p:nvPr/>
          </p:nvSpPr>
          <p:spPr>
            <a:xfrm>
              <a:off x="6084919" y="26263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同個套件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02B40AB-F905-45B0-8303-3D300D5FD740}"/>
                </a:ext>
              </a:extLst>
            </p:cNvPr>
            <p:cNvSpPr txBox="1"/>
            <p:nvPr/>
          </p:nvSpPr>
          <p:spPr>
            <a:xfrm>
              <a:off x="4662655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類別內部</a:t>
              </a: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C0EF6DC3-37DF-42FF-9633-5E7DC8FACB83}"/>
                </a:ext>
              </a:extLst>
            </p:cNvPr>
            <p:cNvSpPr/>
            <p:nvPr/>
          </p:nvSpPr>
          <p:spPr>
            <a:xfrm>
              <a:off x="9491943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圓形: 空心 68">
              <a:extLst>
                <a:ext uri="{FF2B5EF4-FFF2-40B4-BE49-F238E27FC236}">
                  <a16:creationId xmlns:a16="http://schemas.microsoft.com/office/drawing/2014/main" id="{9E0041D4-76B9-4D1C-8D61-66EA36A1E895}"/>
                </a:ext>
              </a:extLst>
            </p:cNvPr>
            <p:cNvSpPr/>
            <p:nvPr/>
          </p:nvSpPr>
          <p:spPr>
            <a:xfrm>
              <a:off x="8035195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圓形: 空心 69">
              <a:extLst>
                <a:ext uri="{FF2B5EF4-FFF2-40B4-BE49-F238E27FC236}">
                  <a16:creationId xmlns:a16="http://schemas.microsoft.com/office/drawing/2014/main" id="{0F1FB0CF-EF27-4154-BB47-DC5B76E49F64}"/>
                </a:ext>
              </a:extLst>
            </p:cNvPr>
            <p:cNvSpPr/>
            <p:nvPr/>
          </p:nvSpPr>
          <p:spPr>
            <a:xfrm>
              <a:off x="8035195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圓形: 空心 72">
              <a:extLst>
                <a:ext uri="{FF2B5EF4-FFF2-40B4-BE49-F238E27FC236}">
                  <a16:creationId xmlns:a16="http://schemas.microsoft.com/office/drawing/2014/main" id="{BFE14776-8D1F-4BA2-A272-D6EEF1CE9703}"/>
                </a:ext>
              </a:extLst>
            </p:cNvPr>
            <p:cNvSpPr/>
            <p:nvPr/>
          </p:nvSpPr>
          <p:spPr>
            <a:xfrm>
              <a:off x="6619424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圓形: 空心 78">
              <a:extLst>
                <a:ext uri="{FF2B5EF4-FFF2-40B4-BE49-F238E27FC236}">
                  <a16:creationId xmlns:a16="http://schemas.microsoft.com/office/drawing/2014/main" id="{CAA270E8-9AD1-4929-AF55-D8D483AB1590}"/>
                </a:ext>
              </a:extLst>
            </p:cNvPr>
            <p:cNvSpPr/>
            <p:nvPr/>
          </p:nvSpPr>
          <p:spPr>
            <a:xfrm>
              <a:off x="6619424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圓形: 空心 79">
              <a:extLst>
                <a:ext uri="{FF2B5EF4-FFF2-40B4-BE49-F238E27FC236}">
                  <a16:creationId xmlns:a16="http://schemas.microsoft.com/office/drawing/2014/main" id="{527B5D20-1A91-4771-BBE4-E7278E51EB3B}"/>
                </a:ext>
              </a:extLst>
            </p:cNvPr>
            <p:cNvSpPr/>
            <p:nvPr/>
          </p:nvSpPr>
          <p:spPr>
            <a:xfrm>
              <a:off x="6619424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46FCBDBD-494C-4E2C-82D2-66F65C694639}"/>
                </a:ext>
              </a:extLst>
            </p:cNvPr>
            <p:cNvSpPr/>
            <p:nvPr/>
          </p:nvSpPr>
          <p:spPr>
            <a:xfrm>
              <a:off x="5213190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圓形: 空心 89">
              <a:extLst>
                <a:ext uri="{FF2B5EF4-FFF2-40B4-BE49-F238E27FC236}">
                  <a16:creationId xmlns:a16="http://schemas.microsoft.com/office/drawing/2014/main" id="{CC1619E2-6410-477F-9DE0-C3E4F8B5621F}"/>
                </a:ext>
              </a:extLst>
            </p:cNvPr>
            <p:cNvSpPr/>
            <p:nvPr/>
          </p:nvSpPr>
          <p:spPr>
            <a:xfrm>
              <a:off x="5213190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圓形: 空心 90">
              <a:extLst>
                <a:ext uri="{FF2B5EF4-FFF2-40B4-BE49-F238E27FC236}">
                  <a16:creationId xmlns:a16="http://schemas.microsoft.com/office/drawing/2014/main" id="{56E261F3-0A41-40D9-856E-587ABEB1CB19}"/>
                </a:ext>
              </a:extLst>
            </p:cNvPr>
            <p:cNvSpPr/>
            <p:nvPr/>
          </p:nvSpPr>
          <p:spPr>
            <a:xfrm>
              <a:off x="5213190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圓形: 空心 91">
              <a:extLst>
                <a:ext uri="{FF2B5EF4-FFF2-40B4-BE49-F238E27FC236}">
                  <a16:creationId xmlns:a16="http://schemas.microsoft.com/office/drawing/2014/main" id="{8E6AACF5-35B0-441D-B62F-A79522E6D648}"/>
                </a:ext>
              </a:extLst>
            </p:cNvPr>
            <p:cNvSpPr/>
            <p:nvPr/>
          </p:nvSpPr>
          <p:spPr>
            <a:xfrm>
              <a:off x="5213190" y="565363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乘號 8">
              <a:extLst>
                <a:ext uri="{FF2B5EF4-FFF2-40B4-BE49-F238E27FC236}">
                  <a16:creationId xmlns:a16="http://schemas.microsoft.com/office/drawing/2014/main" id="{BA7FDFE8-7E5D-42EA-AE21-750070B73167}"/>
                </a:ext>
              </a:extLst>
            </p:cNvPr>
            <p:cNvSpPr/>
            <p:nvPr/>
          </p:nvSpPr>
          <p:spPr>
            <a:xfrm>
              <a:off x="9408035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乘號 92">
              <a:extLst>
                <a:ext uri="{FF2B5EF4-FFF2-40B4-BE49-F238E27FC236}">
                  <a16:creationId xmlns:a16="http://schemas.microsoft.com/office/drawing/2014/main" id="{D5ED77F1-3F4E-4DF2-8389-077EF9C6AACE}"/>
                </a:ext>
              </a:extLst>
            </p:cNvPr>
            <p:cNvSpPr/>
            <p:nvPr/>
          </p:nvSpPr>
          <p:spPr>
            <a:xfrm>
              <a:off x="9408035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乘號 93">
              <a:extLst>
                <a:ext uri="{FF2B5EF4-FFF2-40B4-BE49-F238E27FC236}">
                  <a16:creationId xmlns:a16="http://schemas.microsoft.com/office/drawing/2014/main" id="{53D81FC6-8A3E-409C-9444-14BA18757E96}"/>
                </a:ext>
              </a:extLst>
            </p:cNvPr>
            <p:cNvSpPr/>
            <p:nvPr/>
          </p:nvSpPr>
          <p:spPr>
            <a:xfrm>
              <a:off x="9408035" y="372001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乘號 94">
              <a:extLst>
                <a:ext uri="{FF2B5EF4-FFF2-40B4-BE49-F238E27FC236}">
                  <a16:creationId xmlns:a16="http://schemas.microsoft.com/office/drawing/2014/main" id="{ACF396E7-BB9C-4B8A-B39B-ACBB0E64BF4A}"/>
                </a:ext>
              </a:extLst>
            </p:cNvPr>
            <p:cNvSpPr/>
            <p:nvPr/>
          </p:nvSpPr>
          <p:spPr>
            <a:xfrm>
              <a:off x="7951287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乘號 95">
              <a:extLst>
                <a:ext uri="{FF2B5EF4-FFF2-40B4-BE49-F238E27FC236}">
                  <a16:creationId xmlns:a16="http://schemas.microsoft.com/office/drawing/2014/main" id="{C693ECE9-EE9B-4B13-83ED-659D480FA990}"/>
                </a:ext>
              </a:extLst>
            </p:cNvPr>
            <p:cNvSpPr/>
            <p:nvPr/>
          </p:nvSpPr>
          <p:spPr>
            <a:xfrm>
              <a:off x="7951287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乘號 96">
              <a:extLst>
                <a:ext uri="{FF2B5EF4-FFF2-40B4-BE49-F238E27FC236}">
                  <a16:creationId xmlns:a16="http://schemas.microsoft.com/office/drawing/2014/main" id="{3709207B-250A-4192-A677-00F79C9DD457}"/>
                </a:ext>
              </a:extLst>
            </p:cNvPr>
            <p:cNvSpPr/>
            <p:nvPr/>
          </p:nvSpPr>
          <p:spPr>
            <a:xfrm>
              <a:off x="6535516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2603FC7-D566-42B2-9513-24AE481B7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9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49DE01-37D2-44D7-9531-9C81EBCE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76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D627267-6990-4A41-8904-7F11293A6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3577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0BD7-DB56-412B-8446-F32CE30E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8552DE-769A-4236-8A04-834E44A3E65A}"/>
              </a:ext>
            </a:extLst>
          </p:cNvPr>
          <p:cNvGrpSpPr/>
          <p:nvPr/>
        </p:nvGrpSpPr>
        <p:grpSpPr>
          <a:xfrm>
            <a:off x="404087" y="1136065"/>
            <a:ext cx="11480065" cy="5339923"/>
            <a:chOff x="404087" y="1136065"/>
            <a:chExt cx="11480065" cy="53399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53F494A-CF15-4B8E-998B-457B556F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87" y="1136065"/>
              <a:ext cx="3570208" cy="263149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animal2.printInfo();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F8040A5-B909-41B4-98D9-131C240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295" y="1136065"/>
              <a:ext cx="4801314" cy="533992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cat)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cat.meow();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32CCD5-DFA2-441F-80D8-9ADEEFDE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3429000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CEC9835-E598-416D-BC30-335F6A5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1136065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142677-1514-47E6-A73D-240F4C501441}"/>
              </a:ext>
            </a:extLst>
          </p:cNvPr>
          <p:cNvGrpSpPr/>
          <p:nvPr/>
        </p:nvGrpSpPr>
        <p:grpSpPr>
          <a:xfrm>
            <a:off x="404086" y="4403033"/>
            <a:ext cx="3395513" cy="1631216"/>
            <a:chOff x="8761474" y="5172751"/>
            <a:chExt cx="3395513" cy="163121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D1CA787B-D544-4283-A7E9-5A8B8888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4" y="5172751"/>
              <a:ext cx="3395513" cy="163121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E3B221-4EC0-4E50-A195-FF501E4BC00F}"/>
                </a:ext>
              </a:extLst>
            </p:cNvPr>
            <p:cNvSpPr txBox="1"/>
            <p:nvPr/>
          </p:nvSpPr>
          <p:spPr>
            <a:xfrm>
              <a:off x="11376004" y="649619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05154-C715-42CC-8E6D-FB638992A53C}"/>
              </a:ext>
            </a:extLst>
          </p:cNvPr>
          <p:cNvSpPr txBox="1"/>
          <p:nvPr/>
        </p:nvSpPr>
        <p:spPr>
          <a:xfrm>
            <a:off x="3345346" y="3429000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7" name="圖片 16">
            <a:hlinkClick r:id="rId2"/>
            <a:extLst>
              <a:ext uri="{FF2B5EF4-FFF2-40B4-BE49-F238E27FC236}">
                <a16:creationId xmlns:a16="http://schemas.microsoft.com/office/drawing/2014/main" id="{175CA6E1-DD67-4F02-936A-A886A3B0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7" y="1136065"/>
            <a:ext cx="383248" cy="3749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061BCE-3F2E-4EE6-B6E2-7790E2E65ABB}"/>
              </a:ext>
            </a:extLst>
          </p:cNvPr>
          <p:cNvSpPr txBox="1"/>
          <p:nvPr/>
        </p:nvSpPr>
        <p:spPr>
          <a:xfrm>
            <a:off x="11255203" y="3082197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9" name="圖片 18">
            <a:hlinkClick r:id="rId4"/>
            <a:extLst>
              <a:ext uri="{FF2B5EF4-FFF2-40B4-BE49-F238E27FC236}">
                <a16:creationId xmlns:a16="http://schemas.microsoft.com/office/drawing/2014/main" id="{3C68831B-F181-4C89-9F09-BD19F188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1146866"/>
            <a:ext cx="383248" cy="3749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E49FD9-DAFC-4180-AE8D-436E1919581B}"/>
              </a:ext>
            </a:extLst>
          </p:cNvPr>
          <p:cNvSpPr txBox="1"/>
          <p:nvPr/>
        </p:nvSpPr>
        <p:spPr>
          <a:xfrm>
            <a:off x="11255203" y="5375132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1" name="圖片 20">
            <a:hlinkClick r:id="rId5"/>
            <a:extLst>
              <a:ext uri="{FF2B5EF4-FFF2-40B4-BE49-F238E27FC236}">
                <a16:creationId xmlns:a16="http://schemas.microsoft.com/office/drawing/2014/main" id="{89CA4B5D-EF30-42CC-88FB-97E3BCDC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3429824"/>
            <a:ext cx="383248" cy="37491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A47F8-3129-4B15-94D8-1F8F1C4FC983}"/>
              </a:ext>
            </a:extLst>
          </p:cNvPr>
          <p:cNvSpPr txBox="1"/>
          <p:nvPr/>
        </p:nvSpPr>
        <p:spPr>
          <a:xfrm>
            <a:off x="8146660" y="6137434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3" name="圖片 22">
            <a:hlinkClick r:id="rId6"/>
            <a:extLst>
              <a:ext uri="{FF2B5EF4-FFF2-40B4-BE49-F238E27FC236}">
                <a16:creationId xmlns:a16="http://schemas.microsoft.com/office/drawing/2014/main" id="{26DF3E90-1457-439E-B26E-099BE5BD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1" y="113606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6B839-1AE1-4FDB-930D-28A768CB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823D9AC-2BDF-4FC4-9800-76B3A00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9" y="2694305"/>
            <a:ext cx="3413950" cy="2142871"/>
          </a:xfrm>
        </p:spPr>
        <p:txBody>
          <a:bodyPr/>
          <a:lstStyle/>
          <a:p>
            <a:r>
              <a:rPr lang="zh-TW" altLang="en-US"/>
              <a:t>任何東西的</a:t>
            </a:r>
            <a:r>
              <a:rPr lang="zh-TW" altLang="en-US">
                <a:solidFill>
                  <a:srgbClr val="00B0F0"/>
                </a:solidFill>
              </a:rPr>
              <a:t>存取權限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只能擴大而不能縮小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否則會編譯失敗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50B0A-B48D-4E28-892A-6B7F93B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編譯失敗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BF9F64-4955-49AC-9598-861B2FCF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9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成功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ublic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227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1241</TotalTime>
  <Words>1311</Words>
  <Application>Microsoft Office PowerPoint</Application>
  <PresentationFormat>寬螢幕</PresentationFormat>
  <Paragraphs>90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Consolas</vt:lpstr>
      <vt:lpstr>JetBrains Mono</vt:lpstr>
      <vt:lpstr>TYIC</vt:lpstr>
      <vt:lpstr>套件與存取修飾子</vt:lpstr>
      <vt:lpstr>套件</vt:lpstr>
      <vt:lpstr>套件</vt:lpstr>
      <vt:lpstr>套件</vt:lpstr>
      <vt:lpstr>載入</vt:lpstr>
      <vt:lpstr>存取修飾子</vt:lpstr>
      <vt:lpstr>存取修飾子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TYIC</dc:creator>
  <cp:lastModifiedBy>Jacky Chiu</cp:lastModifiedBy>
  <cp:revision>253</cp:revision>
  <dcterms:created xsi:type="dcterms:W3CDTF">2024-08-15T02:15:02Z</dcterms:created>
  <dcterms:modified xsi:type="dcterms:W3CDTF">2024-08-23T15:50:34Z</dcterms:modified>
</cp:coreProperties>
</file>