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  <p:sldId id="271" r:id="rId16"/>
    <p:sldId id="291" r:id="rId17"/>
    <p:sldId id="2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2024/8/23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2687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527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0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26918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9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3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102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22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3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0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828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array_util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enums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這與其查找原理有關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不管是哪個程式語言，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，無法被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D07580-C153-4230-AEDB-5A6F3C5F9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3871"/>
            <a:ext cx="10515600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</a:rPr>
              <a:t>修飾子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enum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</a:rPr>
              <a:t>列舉類別名稱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{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2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常數n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F8771B2-0915-4465-9A77-FBDDC51F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50126"/>
            <a:ext cx="1051560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</a:rPr>
              <a:t>修飾子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enum</a:t>
            </a: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</a:rPr>
              <a:t>列舉類別名稱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常數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),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20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常數</a:t>
            </a:r>
            <a:r>
              <a:rPr lang="en-US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2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lang="zh-TW" altLang="zh-TW" sz="2000" i="1">
                <a:solidFill>
                  <a:srgbClr val="C77DBB"/>
                </a:solidFill>
                <a:latin typeface="+mj-lt"/>
                <a:ea typeface="微軟正黑體" panose="020B0604030504040204" pitchFamily="34" charset="-120"/>
              </a:rPr>
              <a:t>常數n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欄位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方法...</a:t>
            </a:r>
            <a:b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</a:t>
            </a:r>
            <a:r>
              <a: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</a:t>
            </a:r>
            <a:r>
              <a:rPr lang="zh-TW" altLang="en-US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建構子</a:t>
            </a:r>
            <a:r>
              <a:rPr lang="zh-TW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...</a:t>
            </a:r>
            <a:endParaRPr lang="en-US" altLang="zh-TW" sz="2000">
              <a:solidFill>
                <a:srgbClr val="FFFF00"/>
              </a:solidFill>
              <a:latin typeface="+mj-lt"/>
              <a:ea typeface="微軟正黑體" panose="020B0604030504040204" pitchFamily="34" charset="-12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類別</a:t>
            </a:r>
            <a:r>
              <a: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65"/>
            <a:ext cx="10515600" cy="105376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3219DCD-660D-483B-86B1-254F26FBD065}"/>
              </a:ext>
            </a:extLst>
          </p:cNvPr>
          <p:cNvGrpSpPr/>
          <p:nvPr/>
        </p:nvGrpSpPr>
        <p:grpSpPr>
          <a:xfrm>
            <a:off x="838200" y="2500777"/>
            <a:ext cx="10524847" cy="3893487"/>
            <a:chOff x="838200" y="2500777"/>
            <a:chExt cx="10524847" cy="3893487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77E3C8D5-2630-4417-9954-61FEA3EB401E}"/>
                </a:ext>
              </a:extLst>
            </p:cNvPr>
            <p:cNvGrpSpPr/>
            <p:nvPr/>
          </p:nvGrpSpPr>
          <p:grpSpPr>
            <a:xfrm>
              <a:off x="838200" y="2508528"/>
              <a:ext cx="10524847" cy="3877985"/>
              <a:chOff x="838200" y="1825625"/>
              <a:chExt cx="10524847" cy="3877985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A59F728-EC8C-48ED-AD06-05623BFA2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25625"/>
                <a:ext cx="5579262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(Role role : Role.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values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Person(role).printInfo();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A94EE1E-827F-4E62-8E9D-40BDFDEE3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533785"/>
                <a:ext cx="5579262" cy="216982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enum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上班族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),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BABY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嬰兒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),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學生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 description)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description;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71BF5A99-A208-4368-A315-369194ECC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7462" y="1825625"/>
                <a:ext cx="4945585" cy="37856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Role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(Role role)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role;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description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：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role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上班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BABY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哭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5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上課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});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5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5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2ACCE20-980E-4546-A0D6-C7F614FAE8B2}"/>
                  </a:ext>
                </a:extLst>
              </p:cNvPr>
              <p:cNvSpPr/>
              <p:nvPr/>
            </p:nvSpPr>
            <p:spPr>
              <a:xfrm>
                <a:off x="6417462" y="5532120"/>
                <a:ext cx="4945585" cy="1714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0662585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00777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22848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E9132-C57E-4488-BA98-F426F1B1EFA9}"/>
              </a:ext>
            </a:extLst>
          </p:cNvPr>
          <p:cNvSpPr txBox="1">
            <a:spLocks/>
          </p:cNvSpPr>
          <p:nvPr/>
        </p:nvSpPr>
        <p:spPr>
          <a:xfrm>
            <a:off x="421341" y="3889324"/>
            <a:ext cx="11349318" cy="26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，以逗號分隔，元素的數量即為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4F65D6-F20E-40B1-B514-40F1BB64A3A9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E6B7E7B-B21D-4D20-8ADC-3F21C64C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94677D-B7F8-44EC-B54D-2CF891B03314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857728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778104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280212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896963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增強 </a:t>
            </a:r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增強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迴圈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1133</TotalTime>
  <Words>3124</Words>
  <Application>Microsoft Office PowerPoint</Application>
  <PresentationFormat>寬螢幕</PresentationFormat>
  <Paragraphs>193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增強 for</vt:lpstr>
      <vt:lpstr>不定長度引數</vt:lpstr>
      <vt:lpstr>不定長度引數</vt:lpstr>
      <vt:lpstr>陣列工具類別</vt:lpstr>
      <vt:lpstr>k 維陣列</vt:lpstr>
      <vt:lpstr>字串</vt:lpstr>
      <vt:lpstr>字串</vt:lpstr>
      <vt:lpstr>列舉</vt:lpstr>
      <vt:lpstr>列舉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423</cp:revision>
  <dcterms:created xsi:type="dcterms:W3CDTF">2024-08-18T12:40:15Z</dcterms:created>
  <dcterms:modified xsi:type="dcterms:W3CDTF">2024-08-23T15:16:19Z</dcterms:modified>
</cp:coreProperties>
</file>