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0840194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3250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7257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8736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9457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7432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051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0007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17324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7832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593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4932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4C3B-8B49-46BE-AA2E-5D44BC776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24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8C9AA-1720-45AA-869E-4A8B5206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190C78-0ADE-4090-A0FD-BC76DF963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5091667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841D8-099F-4E74-9BDF-D0AE05DB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A85E9-0A02-4096-AAAC-16D1249E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en-US" altLang="zh-TW">
                <a:solidFill>
                  <a:srgbClr val="00B0F0"/>
                </a:solidFill>
              </a:rPr>
              <a:t>(interface)</a:t>
            </a:r>
            <a:r>
              <a:rPr lang="zh-TW" altLang="en-US"/>
              <a:t>幾乎可以視為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是專門用來定義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而且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通常定義的是</a:t>
            </a:r>
            <a:r>
              <a:rPr lang="zh-TW" altLang="en-US">
                <a:solidFill>
                  <a:srgbClr val="00B0F0"/>
                </a:solidFill>
              </a:rPr>
              <a:t>動態抽象方法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交由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en-US" altLang="zh-TW">
                <a:solidFill>
                  <a:srgbClr val="FFC000"/>
                </a:solidFill>
              </a:rPr>
              <a:t>(implement)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去定義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也可以定義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，且皆為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預設為</a:t>
            </a:r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預設為</a:t>
            </a:r>
            <a:r>
              <a:rPr lang="zh-TW" altLang="en-US">
                <a:solidFill>
                  <a:srgbClr val="00B0F0"/>
                </a:solidFill>
              </a:rPr>
              <a:t>公開動態抽象方法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536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83BDE-007F-4468-8FF7-17ACB2A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"/>
            <a:ext cx="10515600" cy="1325563"/>
          </a:xfrm>
        </p:spPr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A0078-29CC-46AB-990B-64353161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B7096A2-4CDC-4988-82A2-49F29C44A60F}"/>
              </a:ext>
            </a:extLst>
          </p:cNvPr>
          <p:cNvGrpSpPr/>
          <p:nvPr/>
        </p:nvGrpSpPr>
        <p:grpSpPr>
          <a:xfrm>
            <a:off x="1255059" y="1136149"/>
            <a:ext cx="10173467" cy="5541164"/>
            <a:chOff x="1255059" y="1136149"/>
            <a:chExt cx="10173467" cy="554116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8731128-40C1-4BCF-9B05-142CE046E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059" y="1140652"/>
              <a:ext cx="5137945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 flyingFish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flyingFish.swim();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aircraft1.fly();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aircraft2.fly();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鸚鵡用翅膀飛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aircraft3.fly();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F4FEBB35-9BDB-4D4B-B7BF-E8C7DB72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115" y="5110970"/>
              <a:ext cx="2497245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D10ED8C4-9775-4B24-ADB2-EEB55BA1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059" y="5110970"/>
              <a:ext cx="2616479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830CDB4-DCFD-46D8-A57C-40BD3F56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3936" y="1136149"/>
              <a:ext cx="5054587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5E987305-509C-4D49-8DFD-15AA839CF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059" y="5849634"/>
              <a:ext cx="5116301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4669146-5F2D-493E-9646-5BC59E7D1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003" y="2516080"/>
              <a:ext cx="5035521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53DB71E-67BE-4B68-87B7-B037A522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3936" y="3902335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9F90068-CF80-44F3-B933-FF28EB15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3937" y="5292318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E1749E0-C82B-4B7E-9138-44A23F892A8A}"/>
                </a:ext>
              </a:extLst>
            </p:cNvPr>
            <p:cNvSpPr/>
            <p:nvPr/>
          </p:nvSpPr>
          <p:spPr>
            <a:xfrm>
              <a:off x="1255059" y="6372854"/>
              <a:ext cx="5137944" cy="30445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94698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237</TotalTime>
  <Words>430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Consolas</vt:lpstr>
      <vt:lpstr>TYIC</vt:lpstr>
      <vt:lpstr>介面</vt:lpstr>
      <vt:lpstr>介面</vt:lpstr>
      <vt:lpstr>介面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11_介面</dc:title>
  <dc:creator>TYIC</dc:creator>
  <cp:lastModifiedBy>Jacky Chiu</cp:lastModifiedBy>
  <cp:revision>32</cp:revision>
  <dcterms:created xsi:type="dcterms:W3CDTF">2024-08-22T05:21:15Z</dcterms:created>
  <dcterms:modified xsi:type="dcterms:W3CDTF">2024-08-23T16:27:54Z</dcterms:modified>
</cp:coreProperties>
</file>