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5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  <p:sldId id="303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742752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1859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63840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616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06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1788727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5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622454" y="5874534"/>
            <a:ext cx="1097195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像這樣直接寫下來的叫做</a:t>
            </a:r>
            <a:r>
              <a:rPr lang="zh-TW" altLang="en-US" sz="2400">
                <a:solidFill>
                  <a:srgbClr val="00B0F0"/>
                </a:solidFill>
              </a:rPr>
              <a:t>字面常數</a:t>
            </a:r>
            <a:r>
              <a:rPr lang="en-US" altLang="zh-TW" sz="2400">
                <a:solidFill>
                  <a:srgbClr val="00B0F0"/>
                </a:solidFill>
              </a:rPr>
              <a:t>(literal constant)</a:t>
            </a:r>
            <a:r>
              <a:rPr lang="zh-TW" altLang="en-US" sz="2400"/>
              <a:t>，是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en-US" altLang="zh-TW" sz="2400">
                <a:solidFill>
                  <a:srgbClr val="00B0F0"/>
                </a:solidFill>
              </a:rPr>
              <a:t>(value)</a:t>
            </a:r>
            <a:r>
              <a:rPr lang="zh-TW" altLang="en-US" sz="24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4729154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629"/>
            <a:ext cx="10515600" cy="46293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基本多文種平面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000">
                <a:solidFill>
                  <a:srgbClr val="00B0F0"/>
                </a:solidFill>
              </a:rPr>
              <a:t>(Basic Multilingual Plane</a:t>
            </a:r>
            <a:r>
              <a:rPr lang="zh-TW" altLang="en-US" sz="2000">
                <a:solidFill>
                  <a:srgbClr val="00B0F0"/>
                </a:solidFill>
              </a:rPr>
              <a:t>，簡稱 </a:t>
            </a:r>
            <a:r>
              <a:rPr lang="en-US" altLang="zh-TW" sz="2000">
                <a:solidFill>
                  <a:srgbClr val="00B0F0"/>
                </a:solidFill>
              </a:rPr>
              <a:t>BMP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00B0F0"/>
                </a:solidFill>
              </a:rPr>
              <a:t>0 </a:t>
            </a:r>
            <a:r>
              <a:rPr lang="zh-TW" altLang="en-US" sz="2000">
                <a:solidFill>
                  <a:srgbClr val="00B0F0"/>
                </a:solidFill>
              </a:rPr>
              <a:t>號平面、</a:t>
            </a:r>
            <a:r>
              <a:rPr lang="en-US" altLang="zh-TW" sz="2000">
                <a:solidFill>
                  <a:srgbClr val="00B0F0"/>
                </a:solidFill>
              </a:rPr>
              <a:t>Plane 0)</a:t>
            </a:r>
            <a:endParaRPr lang="en-US" altLang="zh-TW" sz="2000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</a:t>
            </a:r>
          </a:p>
          <a:p>
            <a:r>
              <a:rPr lang="en-US" altLang="zh-TW" sz="2000">
                <a:solidFill>
                  <a:srgbClr val="FFC000"/>
                </a:solidFill>
              </a:rPr>
              <a:t>(American Standard Code for Information Interchange</a:t>
            </a:r>
            <a:r>
              <a:rPr lang="zh-TW" altLang="en-US" sz="2000">
                <a:solidFill>
                  <a:srgbClr val="FFC000"/>
                </a:solidFill>
              </a:rPr>
              <a:t>，美國標準資訊交換碼</a:t>
            </a:r>
            <a:r>
              <a:rPr lang="en-US" altLang="zh-TW" sz="2000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5"/>
            <a:ext cx="10515600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847770"/>
            <a:ext cx="10515600" cy="3675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/>
              <a:t>"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"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838200" y="2064695"/>
            <a:ext cx="10515600" cy="707886"/>
            <a:chOff x="1054276" y="1836827"/>
            <a:chExt cx="10515600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276" y="1836827"/>
              <a:ext cx="10515600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78403"/>
          </a:xfrm>
        </p:spPr>
        <p:txBody>
          <a:bodyPr>
            <a:normAutofit/>
          </a:bodyPr>
          <a:lstStyle/>
          <a:p>
            <a:r>
              <a:rPr lang="zh-TW" altLang="en-US"/>
              <a:t>也可以一次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同型別變數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中間以逗號分隔，舉例：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769353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, aa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bb, bbb, bbbb =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769615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48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ggg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4152168"/>
            <a:ext cx="10515599" cy="2132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也就是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是指不可變的數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遞增遞減運算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指定運算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，運算只能是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2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預設會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都在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下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之後會有更詳細的敘述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3858</TotalTime>
  <Words>6884</Words>
  <Application>Microsoft Office PowerPoint</Application>
  <PresentationFormat>寬螢幕</PresentationFormat>
  <Paragraphs>839</Paragraphs>
  <Slides>53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1748</cp:revision>
  <dcterms:created xsi:type="dcterms:W3CDTF">2024-07-05T16:51:58Z</dcterms:created>
  <dcterms:modified xsi:type="dcterms:W3CDTF">2024-09-25T16:11:13Z</dcterms:modified>
</cp:coreProperties>
</file>